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26"/>
  </p:notesMasterIdLst>
  <p:sldIdLst>
    <p:sldId id="306" r:id="rId2"/>
    <p:sldId id="288" r:id="rId3"/>
    <p:sldId id="281" r:id="rId4"/>
    <p:sldId id="284" r:id="rId5"/>
    <p:sldId id="1280" r:id="rId6"/>
    <p:sldId id="1260" r:id="rId7"/>
    <p:sldId id="1261" r:id="rId8"/>
    <p:sldId id="1262" r:id="rId9"/>
    <p:sldId id="1259" r:id="rId10"/>
    <p:sldId id="1275" r:id="rId11"/>
    <p:sldId id="1281" r:id="rId12"/>
    <p:sldId id="283" r:id="rId13"/>
    <p:sldId id="1268" r:id="rId14"/>
    <p:sldId id="1269" r:id="rId15"/>
    <p:sldId id="1270" r:id="rId16"/>
    <p:sldId id="279" r:id="rId17"/>
    <p:sldId id="1271" r:id="rId18"/>
    <p:sldId id="1276" r:id="rId19"/>
    <p:sldId id="1277" r:id="rId20"/>
    <p:sldId id="1278" r:id="rId21"/>
    <p:sldId id="1279" r:id="rId22"/>
    <p:sldId id="1272" r:id="rId23"/>
    <p:sldId id="1273" r:id="rId24"/>
    <p:sldId id="32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93"/>
    <a:srgbClr val="18324D"/>
    <a:srgbClr val="669933"/>
    <a:srgbClr val="009E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DF458-B05A-488E-8086-A1CF422667A1}" v="45" dt="2024-02-13T15:35:10.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1" d="100"/>
          <a:sy n="111" d="100"/>
        </p:scale>
        <p:origin x="4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ters, Amber" userId="389caf7d-7f00-408e-a4e9-0c8935e7778a" providerId="ADAL" clId="{B08DF458-B05A-488E-8086-A1CF422667A1}"/>
    <pc:docChg chg="undo custSel delSld modSld sldOrd modMainMaster">
      <pc:chgData name="Winters, Amber" userId="389caf7d-7f00-408e-a4e9-0c8935e7778a" providerId="ADAL" clId="{B08DF458-B05A-488E-8086-A1CF422667A1}" dt="2024-02-13T16:49:08.391" v="2119" actId="478"/>
      <pc:docMkLst>
        <pc:docMk/>
      </pc:docMkLst>
      <pc:sldChg chg="addSp delSp modSp mod modTransition modNotesTx">
        <pc:chgData name="Winters, Amber" userId="389caf7d-7f00-408e-a4e9-0c8935e7778a" providerId="ADAL" clId="{B08DF458-B05A-488E-8086-A1CF422667A1}" dt="2024-02-13T15:27:07.411" v="1952" actId="114"/>
        <pc:sldMkLst>
          <pc:docMk/>
          <pc:sldMk cId="435043463" sldId="279"/>
        </pc:sldMkLst>
        <pc:spChg chg="add del mod">
          <ac:chgData name="Winters, Amber" userId="389caf7d-7f00-408e-a4e9-0c8935e7778a" providerId="ADAL" clId="{B08DF458-B05A-488E-8086-A1CF422667A1}" dt="2024-02-09T16:36:20.371" v="507" actId="478"/>
          <ac:spMkLst>
            <pc:docMk/>
            <pc:sldMk cId="435043463" sldId="279"/>
            <ac:spMk id="2" creationId="{D0FC62B2-2EC6-FC45-1EFF-11120F682E66}"/>
          </ac:spMkLst>
        </pc:spChg>
        <pc:spChg chg="mod">
          <ac:chgData name="Winters, Amber" userId="389caf7d-7f00-408e-a4e9-0c8935e7778a" providerId="ADAL" clId="{B08DF458-B05A-488E-8086-A1CF422667A1}" dt="2024-02-09T16:04:13.606" v="370" actId="1076"/>
          <ac:spMkLst>
            <pc:docMk/>
            <pc:sldMk cId="435043463" sldId="279"/>
            <ac:spMk id="4" creationId="{981A6A65-3BB3-53BD-A7B9-1AE734CE1144}"/>
          </ac:spMkLst>
        </pc:spChg>
      </pc:sldChg>
      <pc:sldChg chg="addSp delSp modSp mod modNotesTx">
        <pc:chgData name="Winters, Amber" userId="389caf7d-7f00-408e-a4e9-0c8935e7778a" providerId="ADAL" clId="{B08DF458-B05A-488E-8086-A1CF422667A1}" dt="2024-02-13T15:24:57.727" v="1730" actId="20577"/>
        <pc:sldMkLst>
          <pc:docMk/>
          <pc:sldMk cId="3450035" sldId="281"/>
        </pc:sldMkLst>
        <pc:spChg chg="add del mod">
          <ac:chgData name="Winters, Amber" userId="389caf7d-7f00-408e-a4e9-0c8935e7778a" providerId="ADAL" clId="{B08DF458-B05A-488E-8086-A1CF422667A1}" dt="2024-02-09T16:01:18.868" v="288" actId="478"/>
          <ac:spMkLst>
            <pc:docMk/>
            <pc:sldMk cId="3450035" sldId="281"/>
            <ac:spMk id="2" creationId="{EE619311-3351-7FA0-79E3-1FAC7AD0E03F}"/>
          </ac:spMkLst>
        </pc:spChg>
        <pc:spChg chg="mod">
          <ac:chgData name="Winters, Amber" userId="389caf7d-7f00-408e-a4e9-0c8935e7778a" providerId="ADAL" clId="{B08DF458-B05A-488E-8086-A1CF422667A1}" dt="2024-02-09T14:49:22.620" v="263" actId="403"/>
          <ac:spMkLst>
            <pc:docMk/>
            <pc:sldMk cId="3450035" sldId="281"/>
            <ac:spMk id="4" creationId="{11297468-20C9-4FD4-796B-F147A36A8E26}"/>
          </ac:spMkLst>
        </pc:spChg>
      </pc:sldChg>
      <pc:sldChg chg="addSp delSp modSp mod modTransition modNotesTx">
        <pc:chgData name="Winters, Amber" userId="389caf7d-7f00-408e-a4e9-0c8935e7778a" providerId="ADAL" clId="{B08DF458-B05A-488E-8086-A1CF422667A1}" dt="2024-02-13T15:35:10.002" v="1995"/>
        <pc:sldMkLst>
          <pc:docMk/>
          <pc:sldMk cId="2473382822" sldId="283"/>
        </pc:sldMkLst>
        <pc:spChg chg="mod">
          <ac:chgData name="Winters, Amber" userId="389caf7d-7f00-408e-a4e9-0c8935e7778a" providerId="ADAL" clId="{B08DF458-B05A-488E-8086-A1CF422667A1}" dt="2024-02-09T16:03:35.385" v="353" actId="403"/>
          <ac:spMkLst>
            <pc:docMk/>
            <pc:sldMk cId="2473382822" sldId="283"/>
            <ac:spMk id="2" creationId="{1D22FE21-D73B-CED2-DCD1-16802153C355}"/>
          </ac:spMkLst>
        </pc:spChg>
        <pc:spChg chg="mod">
          <ac:chgData name="Winters, Amber" userId="389caf7d-7f00-408e-a4e9-0c8935e7778a" providerId="ADAL" clId="{B08DF458-B05A-488E-8086-A1CF422667A1}" dt="2024-02-13T15:35:10.002" v="1995"/>
          <ac:spMkLst>
            <pc:docMk/>
            <pc:sldMk cId="2473382822" sldId="283"/>
            <ac:spMk id="3" creationId="{B6E4FA22-D88D-0F8C-4917-3BC71BB38150}"/>
          </ac:spMkLst>
        </pc:spChg>
        <pc:spChg chg="add del mod">
          <ac:chgData name="Winters, Amber" userId="389caf7d-7f00-408e-a4e9-0c8935e7778a" providerId="ADAL" clId="{B08DF458-B05A-488E-8086-A1CF422667A1}" dt="2024-02-09T16:14:46.640" v="374" actId="478"/>
          <ac:spMkLst>
            <pc:docMk/>
            <pc:sldMk cId="2473382822" sldId="283"/>
            <ac:spMk id="4" creationId="{F64936E9-E7B8-FF9B-D52C-BA13227BD7F6}"/>
          </ac:spMkLst>
        </pc:spChg>
      </pc:sldChg>
      <pc:sldChg chg="modSp mod modNotesTx">
        <pc:chgData name="Winters, Amber" userId="389caf7d-7f00-408e-a4e9-0c8935e7778a" providerId="ADAL" clId="{B08DF458-B05A-488E-8086-A1CF422667A1}" dt="2024-02-13T15:25:34.998" v="1731" actId="20577"/>
        <pc:sldMkLst>
          <pc:docMk/>
          <pc:sldMk cId="4153696969" sldId="284"/>
        </pc:sldMkLst>
        <pc:spChg chg="mod">
          <ac:chgData name="Winters, Amber" userId="389caf7d-7f00-408e-a4e9-0c8935e7778a" providerId="ADAL" clId="{B08DF458-B05A-488E-8086-A1CF422667A1}" dt="2024-02-09T16:01:24.299" v="289" actId="207"/>
          <ac:spMkLst>
            <pc:docMk/>
            <pc:sldMk cId="4153696969" sldId="284"/>
            <ac:spMk id="2" creationId="{BD0484EE-AE4B-7038-9BAD-42E3A2C9C4F2}"/>
          </ac:spMkLst>
        </pc:spChg>
        <pc:spChg chg="mod">
          <ac:chgData name="Winters, Amber" userId="389caf7d-7f00-408e-a4e9-0c8935e7778a" providerId="ADAL" clId="{B08DF458-B05A-488E-8086-A1CF422667A1}" dt="2024-02-09T16:02:15.794" v="298" actId="20577"/>
          <ac:spMkLst>
            <pc:docMk/>
            <pc:sldMk cId="4153696969" sldId="284"/>
            <ac:spMk id="4" creationId="{0C6EEEE4-6D16-4DD7-6DCE-565043A6E7E2}"/>
          </ac:spMkLst>
        </pc:spChg>
        <pc:spChg chg="mod">
          <ac:chgData name="Winters, Amber" userId="389caf7d-7f00-408e-a4e9-0c8935e7778a" providerId="ADAL" clId="{B08DF458-B05A-488E-8086-A1CF422667A1}" dt="2024-02-09T15:57:32.086" v="284" actId="20577"/>
          <ac:spMkLst>
            <pc:docMk/>
            <pc:sldMk cId="4153696969" sldId="284"/>
            <ac:spMk id="10" creationId="{06A10BC5-A451-FD48-F770-D66D7143EBF2}"/>
          </ac:spMkLst>
        </pc:spChg>
        <pc:grpChg chg="mod">
          <ac:chgData name="Winters, Amber" userId="389caf7d-7f00-408e-a4e9-0c8935e7778a" providerId="ADAL" clId="{B08DF458-B05A-488E-8086-A1CF422667A1}" dt="2024-02-09T15:57:42.719" v="285" actId="1076"/>
          <ac:grpSpMkLst>
            <pc:docMk/>
            <pc:sldMk cId="4153696969" sldId="284"/>
            <ac:grpSpMk id="11" creationId="{0963B8F3-8B77-AD52-067E-910941FA3B29}"/>
          </ac:grpSpMkLst>
        </pc:grpChg>
      </pc:sldChg>
      <pc:sldChg chg="addSp delSp modSp mod modNotesTx">
        <pc:chgData name="Winters, Amber" userId="389caf7d-7f00-408e-a4e9-0c8935e7778a" providerId="ADAL" clId="{B08DF458-B05A-488E-8086-A1CF422667A1}" dt="2024-02-13T15:24:34.141" v="1729" actId="114"/>
        <pc:sldMkLst>
          <pc:docMk/>
          <pc:sldMk cId="49595463" sldId="288"/>
        </pc:sldMkLst>
        <pc:spChg chg="add del mod">
          <ac:chgData name="Winters, Amber" userId="389caf7d-7f00-408e-a4e9-0c8935e7778a" providerId="ADAL" clId="{B08DF458-B05A-488E-8086-A1CF422667A1}" dt="2024-02-09T14:25:44.367" v="22" actId="478"/>
          <ac:spMkLst>
            <pc:docMk/>
            <pc:sldMk cId="49595463" sldId="288"/>
            <ac:spMk id="7" creationId="{9284BD96-B030-B886-D205-8C364A435FFA}"/>
          </ac:spMkLst>
        </pc:spChg>
        <pc:spChg chg="mod">
          <ac:chgData name="Winters, Amber" userId="389caf7d-7f00-408e-a4e9-0c8935e7778a" providerId="ADAL" clId="{B08DF458-B05A-488E-8086-A1CF422667A1}" dt="2024-02-09T14:19:47.355" v="6" actId="14100"/>
          <ac:spMkLst>
            <pc:docMk/>
            <pc:sldMk cId="49595463" sldId="288"/>
            <ac:spMk id="8" creationId="{6D1E0667-FF0F-6DBB-8640-1FD0EBBE027A}"/>
          </ac:spMkLst>
        </pc:spChg>
        <pc:spChg chg="mod">
          <ac:chgData name="Winters, Amber" userId="389caf7d-7f00-408e-a4e9-0c8935e7778a" providerId="ADAL" clId="{B08DF458-B05A-488E-8086-A1CF422667A1}" dt="2024-02-09T14:43:46.381" v="49" actId="20577"/>
          <ac:spMkLst>
            <pc:docMk/>
            <pc:sldMk cId="49595463" sldId="288"/>
            <ac:spMk id="11" creationId="{2CA9EC51-A105-6B1C-6B8A-312C9B16FFCC}"/>
          </ac:spMkLst>
        </pc:spChg>
        <pc:spChg chg="mod">
          <ac:chgData name="Winters, Amber" userId="389caf7d-7f00-408e-a4e9-0c8935e7778a" providerId="ADAL" clId="{B08DF458-B05A-488E-8086-A1CF422667A1}" dt="2024-02-09T14:44:30.792" v="183" actId="20577"/>
          <ac:spMkLst>
            <pc:docMk/>
            <pc:sldMk cId="49595463" sldId="288"/>
            <ac:spMk id="13" creationId="{35B61287-6FAA-29B7-0D1B-9594B42453DB}"/>
          </ac:spMkLst>
        </pc:spChg>
        <pc:spChg chg="mod">
          <ac:chgData name="Winters, Amber" userId="389caf7d-7f00-408e-a4e9-0c8935e7778a" providerId="ADAL" clId="{B08DF458-B05A-488E-8086-A1CF422667A1}" dt="2024-02-09T14:45:08.643" v="189" actId="1076"/>
          <ac:spMkLst>
            <pc:docMk/>
            <pc:sldMk cId="49595463" sldId="288"/>
            <ac:spMk id="14" creationId="{E5AC80C0-3EF0-3CD1-A520-4D9A4DF55F19}"/>
          </ac:spMkLst>
        </pc:spChg>
        <pc:spChg chg="mod">
          <ac:chgData name="Winters, Amber" userId="389caf7d-7f00-408e-a4e9-0c8935e7778a" providerId="ADAL" clId="{B08DF458-B05A-488E-8086-A1CF422667A1}" dt="2024-02-09T14:44:50.572" v="185" actId="20577"/>
          <ac:spMkLst>
            <pc:docMk/>
            <pc:sldMk cId="49595463" sldId="288"/>
            <ac:spMk id="15" creationId="{B8944E7F-D35B-F262-68CA-59B7CECF22A1}"/>
          </ac:spMkLst>
        </pc:spChg>
        <pc:grpChg chg="mod">
          <ac:chgData name="Winters, Amber" userId="389caf7d-7f00-408e-a4e9-0c8935e7778a" providerId="ADAL" clId="{B08DF458-B05A-488E-8086-A1CF422667A1}" dt="2024-02-09T14:19:56.724" v="7" actId="1076"/>
          <ac:grpSpMkLst>
            <pc:docMk/>
            <pc:sldMk cId="49595463" sldId="288"/>
            <ac:grpSpMk id="21" creationId="{1B916F63-3616-ED86-0199-C05FDA1D439A}"/>
          </ac:grpSpMkLst>
        </pc:grpChg>
        <pc:grpChg chg="mod">
          <ac:chgData name="Winters, Amber" userId="389caf7d-7f00-408e-a4e9-0c8935e7778a" providerId="ADAL" clId="{B08DF458-B05A-488E-8086-A1CF422667A1}" dt="2024-02-09T14:45:19.773" v="191" actId="1076"/>
          <ac:grpSpMkLst>
            <pc:docMk/>
            <pc:sldMk cId="49595463" sldId="288"/>
            <ac:grpSpMk id="22" creationId="{1E48B8F4-2889-A76E-445E-4AF2D21559D4}"/>
          </ac:grpSpMkLst>
        </pc:grpChg>
        <pc:grpChg chg="mod">
          <ac:chgData name="Winters, Amber" userId="389caf7d-7f00-408e-a4e9-0c8935e7778a" providerId="ADAL" clId="{B08DF458-B05A-488E-8086-A1CF422667A1}" dt="2024-02-09T14:45:23.847" v="192" actId="1076"/>
          <ac:grpSpMkLst>
            <pc:docMk/>
            <pc:sldMk cId="49595463" sldId="288"/>
            <ac:grpSpMk id="23" creationId="{35DCC52C-CF85-778D-4959-31DCF1E986FE}"/>
          </ac:grpSpMkLst>
        </pc:grpChg>
        <pc:grpChg chg="mod">
          <ac:chgData name="Winters, Amber" userId="389caf7d-7f00-408e-a4e9-0c8935e7778a" providerId="ADAL" clId="{B08DF458-B05A-488E-8086-A1CF422667A1}" dt="2024-02-09T14:45:05.149" v="187" actId="1076"/>
          <ac:grpSpMkLst>
            <pc:docMk/>
            <pc:sldMk cId="49595463" sldId="288"/>
            <ac:grpSpMk id="24" creationId="{869BCA3A-A56C-D87B-69BB-B446492E2465}"/>
          </ac:grpSpMkLst>
        </pc:grpChg>
        <pc:picChg chg="del">
          <ac:chgData name="Winters, Amber" userId="389caf7d-7f00-408e-a4e9-0c8935e7778a" providerId="ADAL" clId="{B08DF458-B05A-488E-8086-A1CF422667A1}" dt="2024-02-09T14:25:40.902" v="21" actId="478"/>
          <ac:picMkLst>
            <pc:docMk/>
            <pc:sldMk cId="49595463" sldId="288"/>
            <ac:picMk id="3" creationId="{ED814497-D31C-2228-2F40-56E4B9551736}"/>
          </ac:picMkLst>
        </pc:picChg>
        <pc:picChg chg="add mod ord">
          <ac:chgData name="Winters, Amber" userId="389caf7d-7f00-408e-a4e9-0c8935e7778a" providerId="ADAL" clId="{B08DF458-B05A-488E-8086-A1CF422667A1}" dt="2024-02-09T14:25:47.938" v="23" actId="1076"/>
          <ac:picMkLst>
            <pc:docMk/>
            <pc:sldMk cId="49595463" sldId="288"/>
            <ac:picMk id="5" creationId="{0A2DFEA0-4724-A9F0-CC51-1016E7A38C2C}"/>
          </ac:picMkLst>
        </pc:picChg>
      </pc:sldChg>
      <pc:sldChg chg="modTransition modNotesTx">
        <pc:chgData name="Winters, Amber" userId="389caf7d-7f00-408e-a4e9-0c8935e7778a" providerId="ADAL" clId="{B08DF458-B05A-488E-8086-A1CF422667A1}" dt="2024-02-13T15:21:55.853" v="1449" actId="20577"/>
        <pc:sldMkLst>
          <pc:docMk/>
          <pc:sldMk cId="4089867436" sldId="306"/>
        </pc:sldMkLst>
      </pc:sldChg>
      <pc:sldChg chg="modSp del mod">
        <pc:chgData name="Winters, Amber" userId="389caf7d-7f00-408e-a4e9-0c8935e7778a" providerId="ADAL" clId="{B08DF458-B05A-488E-8086-A1CF422667A1}" dt="2024-02-09T16:02:57.955" v="321" actId="47"/>
        <pc:sldMkLst>
          <pc:docMk/>
          <pc:sldMk cId="1463663115" sldId="307"/>
        </pc:sldMkLst>
        <pc:spChg chg="mod">
          <ac:chgData name="Winters, Amber" userId="389caf7d-7f00-408e-a4e9-0c8935e7778a" providerId="ADAL" clId="{B08DF458-B05A-488E-8086-A1CF422667A1}" dt="2024-02-09T14:49:27.540" v="265" actId="403"/>
          <ac:spMkLst>
            <pc:docMk/>
            <pc:sldMk cId="1463663115" sldId="307"/>
            <ac:spMk id="4" creationId="{11297468-20C9-4FD4-796B-F147A36A8E26}"/>
          </ac:spMkLst>
        </pc:spChg>
      </pc:sldChg>
      <pc:sldChg chg="modSp del mod">
        <pc:chgData name="Winters, Amber" userId="389caf7d-7f00-408e-a4e9-0c8935e7778a" providerId="ADAL" clId="{B08DF458-B05A-488E-8086-A1CF422667A1}" dt="2024-02-09T16:03:41.899" v="354" actId="47"/>
        <pc:sldMkLst>
          <pc:docMk/>
          <pc:sldMk cId="1401166210" sldId="308"/>
        </pc:sldMkLst>
        <pc:spChg chg="mod">
          <ac:chgData name="Winters, Amber" userId="389caf7d-7f00-408e-a4e9-0c8935e7778a" providerId="ADAL" clId="{B08DF458-B05A-488E-8086-A1CF422667A1}" dt="2024-02-09T14:49:42.107" v="271" actId="404"/>
          <ac:spMkLst>
            <pc:docMk/>
            <pc:sldMk cId="1401166210" sldId="308"/>
            <ac:spMk id="4" creationId="{11297468-20C9-4FD4-796B-F147A36A8E26}"/>
          </ac:spMkLst>
        </pc:spChg>
      </pc:sldChg>
      <pc:sldChg chg="modSp del mod">
        <pc:chgData name="Winters, Amber" userId="389caf7d-7f00-408e-a4e9-0c8935e7778a" providerId="ADAL" clId="{B08DF458-B05A-488E-8086-A1CF422667A1}" dt="2024-02-09T16:04:19.909" v="371" actId="47"/>
        <pc:sldMkLst>
          <pc:docMk/>
          <pc:sldMk cId="3304320597" sldId="309"/>
        </pc:sldMkLst>
        <pc:spChg chg="mod">
          <ac:chgData name="Winters, Amber" userId="389caf7d-7f00-408e-a4e9-0c8935e7778a" providerId="ADAL" clId="{B08DF458-B05A-488E-8086-A1CF422667A1}" dt="2024-02-09T14:50:01.943" v="283" actId="20577"/>
          <ac:spMkLst>
            <pc:docMk/>
            <pc:sldMk cId="3304320597" sldId="309"/>
            <ac:spMk id="4" creationId="{11297468-20C9-4FD4-796B-F147A36A8E26}"/>
          </ac:spMkLst>
        </pc:spChg>
      </pc:sldChg>
      <pc:sldChg chg="modSp mod modNotesTx">
        <pc:chgData name="Winters, Amber" userId="389caf7d-7f00-408e-a4e9-0c8935e7778a" providerId="ADAL" clId="{B08DF458-B05A-488E-8086-A1CF422667A1}" dt="2024-02-13T15:25:59.016" v="1732" actId="20577"/>
        <pc:sldMkLst>
          <pc:docMk/>
          <pc:sldMk cId="990884334" sldId="1259"/>
        </pc:sldMkLst>
        <pc:spChg chg="mod">
          <ac:chgData name="Winters, Amber" userId="389caf7d-7f00-408e-a4e9-0c8935e7778a" providerId="ADAL" clId="{B08DF458-B05A-488E-8086-A1CF422667A1}" dt="2024-02-09T16:01:45.362" v="293" actId="207"/>
          <ac:spMkLst>
            <pc:docMk/>
            <pc:sldMk cId="990884334" sldId="1259"/>
            <ac:spMk id="2" creationId="{BD0484EE-AE4B-7038-9BAD-42E3A2C9C4F2}"/>
          </ac:spMkLst>
        </pc:spChg>
      </pc:sldChg>
      <pc:sldChg chg="modSp mod modTransition">
        <pc:chgData name="Winters, Amber" userId="389caf7d-7f00-408e-a4e9-0c8935e7778a" providerId="ADAL" clId="{B08DF458-B05A-488E-8086-A1CF422667A1}" dt="2024-02-12T18:52:38.365" v="949"/>
        <pc:sldMkLst>
          <pc:docMk/>
          <pc:sldMk cId="972973642" sldId="1260"/>
        </pc:sldMkLst>
        <pc:spChg chg="mod">
          <ac:chgData name="Winters, Amber" userId="389caf7d-7f00-408e-a4e9-0c8935e7778a" providerId="ADAL" clId="{B08DF458-B05A-488E-8086-A1CF422667A1}" dt="2024-02-09T16:01:29.657" v="290" actId="207"/>
          <ac:spMkLst>
            <pc:docMk/>
            <pc:sldMk cId="972973642" sldId="1260"/>
            <ac:spMk id="2" creationId="{BD0484EE-AE4B-7038-9BAD-42E3A2C9C4F2}"/>
          </ac:spMkLst>
        </pc:spChg>
      </pc:sldChg>
      <pc:sldChg chg="modSp mod">
        <pc:chgData name="Winters, Amber" userId="389caf7d-7f00-408e-a4e9-0c8935e7778a" providerId="ADAL" clId="{B08DF458-B05A-488E-8086-A1CF422667A1}" dt="2024-02-09T16:01:36.904" v="291" actId="207"/>
        <pc:sldMkLst>
          <pc:docMk/>
          <pc:sldMk cId="2375553157" sldId="1261"/>
        </pc:sldMkLst>
        <pc:spChg chg="mod">
          <ac:chgData name="Winters, Amber" userId="389caf7d-7f00-408e-a4e9-0c8935e7778a" providerId="ADAL" clId="{B08DF458-B05A-488E-8086-A1CF422667A1}" dt="2024-02-09T16:01:36.904" v="291" actId="207"/>
          <ac:spMkLst>
            <pc:docMk/>
            <pc:sldMk cId="2375553157" sldId="1261"/>
            <ac:spMk id="2" creationId="{BD0484EE-AE4B-7038-9BAD-42E3A2C9C4F2}"/>
          </ac:spMkLst>
        </pc:spChg>
      </pc:sldChg>
      <pc:sldChg chg="addSp modSp mod">
        <pc:chgData name="Winters, Amber" userId="389caf7d-7f00-408e-a4e9-0c8935e7778a" providerId="ADAL" clId="{B08DF458-B05A-488E-8086-A1CF422667A1}" dt="2024-02-13T15:29:51.610" v="1963" actId="164"/>
        <pc:sldMkLst>
          <pc:docMk/>
          <pc:sldMk cId="4197665984" sldId="1262"/>
        </pc:sldMkLst>
        <pc:spChg chg="mod">
          <ac:chgData name="Winters, Amber" userId="389caf7d-7f00-408e-a4e9-0c8935e7778a" providerId="ADAL" clId="{B08DF458-B05A-488E-8086-A1CF422667A1}" dt="2024-02-09T16:01:41.339" v="292" actId="207"/>
          <ac:spMkLst>
            <pc:docMk/>
            <pc:sldMk cId="4197665984" sldId="1262"/>
            <ac:spMk id="2" creationId="{BD0484EE-AE4B-7038-9BAD-42E3A2C9C4F2}"/>
          </ac:spMkLst>
        </pc:spChg>
        <pc:grpChg chg="add mod">
          <ac:chgData name="Winters, Amber" userId="389caf7d-7f00-408e-a4e9-0c8935e7778a" providerId="ADAL" clId="{B08DF458-B05A-488E-8086-A1CF422667A1}" dt="2024-02-13T15:29:51.610" v="1963" actId="164"/>
          <ac:grpSpMkLst>
            <pc:docMk/>
            <pc:sldMk cId="4197665984" sldId="1262"/>
            <ac:grpSpMk id="19" creationId="{7E272A7F-7DC4-ED00-5684-46DBAB260DA5}"/>
          </ac:grpSpMkLst>
        </pc:grpChg>
        <pc:picChg chg="mod">
          <ac:chgData name="Winters, Amber" userId="389caf7d-7f00-408e-a4e9-0c8935e7778a" providerId="ADAL" clId="{B08DF458-B05A-488E-8086-A1CF422667A1}" dt="2024-02-13T15:29:51.610" v="1963" actId="164"/>
          <ac:picMkLst>
            <pc:docMk/>
            <pc:sldMk cId="4197665984" sldId="1262"/>
            <ac:picMk id="11" creationId="{9EE5F93E-8CB9-5E71-4CE4-6669C3DD303C}"/>
          </ac:picMkLst>
        </pc:picChg>
        <pc:picChg chg="add mod modCrop">
          <ac:chgData name="Winters, Amber" userId="389caf7d-7f00-408e-a4e9-0c8935e7778a" providerId="ADAL" clId="{B08DF458-B05A-488E-8086-A1CF422667A1}" dt="2024-02-13T15:29:51.610" v="1963" actId="164"/>
          <ac:picMkLst>
            <pc:docMk/>
            <pc:sldMk cId="4197665984" sldId="1262"/>
            <ac:picMk id="18" creationId="{78600CC2-97DE-8975-7181-B4BA75BDBC65}"/>
          </ac:picMkLst>
        </pc:picChg>
      </pc:sldChg>
      <pc:sldChg chg="addSp delSp modSp mod modTransition">
        <pc:chgData name="Winters, Amber" userId="389caf7d-7f00-408e-a4e9-0c8935e7778a" providerId="ADAL" clId="{B08DF458-B05A-488E-8086-A1CF422667A1}" dt="2024-02-13T15:30:43.426" v="1976" actId="164"/>
        <pc:sldMkLst>
          <pc:docMk/>
          <pc:sldMk cId="1017241392" sldId="1268"/>
        </pc:sldMkLst>
        <pc:spChg chg="mod">
          <ac:chgData name="Winters, Amber" userId="389caf7d-7f00-408e-a4e9-0c8935e7778a" providerId="ADAL" clId="{B08DF458-B05A-488E-8086-A1CF422667A1}" dt="2024-02-09T16:14:51.748" v="375" actId="207"/>
          <ac:spMkLst>
            <pc:docMk/>
            <pc:sldMk cId="1017241392" sldId="1268"/>
            <ac:spMk id="2" creationId="{BD0484EE-AE4B-7038-9BAD-42E3A2C9C4F2}"/>
          </ac:spMkLst>
        </pc:spChg>
        <pc:grpChg chg="add mod">
          <ac:chgData name="Winters, Amber" userId="389caf7d-7f00-408e-a4e9-0c8935e7778a" providerId="ADAL" clId="{B08DF458-B05A-488E-8086-A1CF422667A1}" dt="2024-02-13T15:30:43.426" v="1976" actId="164"/>
          <ac:grpSpMkLst>
            <pc:docMk/>
            <pc:sldMk cId="1017241392" sldId="1268"/>
            <ac:grpSpMk id="10" creationId="{28DB62F0-C45D-E4AD-72C1-1058F4E7478F}"/>
          </ac:grpSpMkLst>
        </pc:grpChg>
        <pc:picChg chg="add del mod">
          <ac:chgData name="Winters, Amber" userId="389caf7d-7f00-408e-a4e9-0c8935e7778a" providerId="ADAL" clId="{B08DF458-B05A-488E-8086-A1CF422667A1}" dt="2024-02-13T15:30:24.399" v="1969" actId="478"/>
          <ac:picMkLst>
            <pc:docMk/>
            <pc:sldMk cId="1017241392" sldId="1268"/>
            <ac:picMk id="3" creationId="{2D426C52-CF69-6C75-A8DA-76980A186E59}"/>
          </ac:picMkLst>
        </pc:picChg>
        <pc:picChg chg="add mod">
          <ac:chgData name="Winters, Amber" userId="389caf7d-7f00-408e-a4e9-0c8935e7778a" providerId="ADAL" clId="{B08DF458-B05A-488E-8086-A1CF422667A1}" dt="2024-02-13T15:30:43.426" v="1976" actId="164"/>
          <ac:picMkLst>
            <pc:docMk/>
            <pc:sldMk cId="1017241392" sldId="1268"/>
            <ac:picMk id="7" creationId="{791E7C91-6C07-FB02-9ED9-BBC0F6695601}"/>
          </ac:picMkLst>
        </pc:picChg>
        <pc:picChg chg="mod">
          <ac:chgData name="Winters, Amber" userId="389caf7d-7f00-408e-a4e9-0c8935e7778a" providerId="ADAL" clId="{B08DF458-B05A-488E-8086-A1CF422667A1}" dt="2024-02-13T15:30:43.426" v="1976" actId="164"/>
          <ac:picMkLst>
            <pc:docMk/>
            <pc:sldMk cId="1017241392" sldId="1268"/>
            <ac:picMk id="9" creationId="{7552975C-D440-5C67-E1DA-BA9A1AFDFB0B}"/>
          </ac:picMkLst>
        </pc:picChg>
      </pc:sldChg>
      <pc:sldChg chg="addSp modSp mod ord">
        <pc:chgData name="Winters, Amber" userId="389caf7d-7f00-408e-a4e9-0c8935e7778a" providerId="ADAL" clId="{B08DF458-B05A-488E-8086-A1CF422667A1}" dt="2024-02-13T15:31:59.022" v="1982" actId="164"/>
        <pc:sldMkLst>
          <pc:docMk/>
          <pc:sldMk cId="1675101899" sldId="1269"/>
        </pc:sldMkLst>
        <pc:spChg chg="mod">
          <ac:chgData name="Winters, Amber" userId="389caf7d-7f00-408e-a4e9-0c8935e7778a" providerId="ADAL" clId="{B08DF458-B05A-488E-8086-A1CF422667A1}" dt="2024-02-09T16:15:02.827" v="377" actId="207"/>
          <ac:spMkLst>
            <pc:docMk/>
            <pc:sldMk cId="1675101899" sldId="1269"/>
            <ac:spMk id="2" creationId="{BD0484EE-AE4B-7038-9BAD-42E3A2C9C4F2}"/>
          </ac:spMkLst>
        </pc:spChg>
        <pc:grpChg chg="add mod">
          <ac:chgData name="Winters, Amber" userId="389caf7d-7f00-408e-a4e9-0c8935e7778a" providerId="ADAL" clId="{B08DF458-B05A-488E-8086-A1CF422667A1}" dt="2024-02-13T15:31:59.022" v="1982" actId="164"/>
          <ac:grpSpMkLst>
            <pc:docMk/>
            <pc:sldMk cId="1675101899" sldId="1269"/>
            <ac:grpSpMk id="15" creationId="{37F8063D-627D-A78A-30F3-1EE6D034A11E}"/>
          </ac:grpSpMkLst>
        </pc:grpChg>
        <pc:picChg chg="mod">
          <ac:chgData name="Winters, Amber" userId="389caf7d-7f00-408e-a4e9-0c8935e7778a" providerId="ADAL" clId="{B08DF458-B05A-488E-8086-A1CF422667A1}" dt="2024-02-13T15:31:59.022" v="1982" actId="164"/>
          <ac:picMkLst>
            <pc:docMk/>
            <pc:sldMk cId="1675101899" sldId="1269"/>
            <ac:picMk id="11" creationId="{E74B8E4D-5B9B-15DB-63EC-4B5CDE4F0FF4}"/>
          </ac:picMkLst>
        </pc:picChg>
        <pc:picChg chg="add mod">
          <ac:chgData name="Winters, Amber" userId="389caf7d-7f00-408e-a4e9-0c8935e7778a" providerId="ADAL" clId="{B08DF458-B05A-488E-8086-A1CF422667A1}" dt="2024-02-13T15:31:59.022" v="1982" actId="164"/>
          <ac:picMkLst>
            <pc:docMk/>
            <pc:sldMk cId="1675101899" sldId="1269"/>
            <ac:picMk id="14" creationId="{87EDE7D5-B0FC-C0C0-E7D1-A8649AF3CBD9}"/>
          </ac:picMkLst>
        </pc:picChg>
      </pc:sldChg>
      <pc:sldChg chg="modSp mod">
        <pc:chgData name="Winters, Amber" userId="389caf7d-7f00-408e-a4e9-0c8935e7778a" providerId="ADAL" clId="{B08DF458-B05A-488E-8086-A1CF422667A1}" dt="2024-02-09T16:14:57.975" v="376" actId="207"/>
        <pc:sldMkLst>
          <pc:docMk/>
          <pc:sldMk cId="1933757360" sldId="1270"/>
        </pc:sldMkLst>
        <pc:spChg chg="mod">
          <ac:chgData name="Winters, Amber" userId="389caf7d-7f00-408e-a4e9-0c8935e7778a" providerId="ADAL" clId="{B08DF458-B05A-488E-8086-A1CF422667A1}" dt="2024-02-09T16:14:57.975" v="376" actId="207"/>
          <ac:spMkLst>
            <pc:docMk/>
            <pc:sldMk cId="1933757360" sldId="1270"/>
            <ac:spMk id="2" creationId="{BD0484EE-AE4B-7038-9BAD-42E3A2C9C4F2}"/>
          </ac:spMkLst>
        </pc:spChg>
      </pc:sldChg>
      <pc:sldChg chg="modSp mod">
        <pc:chgData name="Winters, Amber" userId="389caf7d-7f00-408e-a4e9-0c8935e7778a" providerId="ADAL" clId="{B08DF458-B05A-488E-8086-A1CF422667A1}" dt="2024-02-09T16:36:25.546" v="508" actId="207"/>
        <pc:sldMkLst>
          <pc:docMk/>
          <pc:sldMk cId="2426849559" sldId="1271"/>
        </pc:sldMkLst>
        <pc:spChg chg="mod">
          <ac:chgData name="Winters, Amber" userId="389caf7d-7f00-408e-a4e9-0c8935e7778a" providerId="ADAL" clId="{B08DF458-B05A-488E-8086-A1CF422667A1}" dt="2024-02-09T16:36:25.546" v="508" actId="207"/>
          <ac:spMkLst>
            <pc:docMk/>
            <pc:sldMk cId="2426849559" sldId="1271"/>
            <ac:spMk id="2" creationId="{BD0484EE-AE4B-7038-9BAD-42E3A2C9C4F2}"/>
          </ac:spMkLst>
        </pc:spChg>
      </pc:sldChg>
      <pc:sldChg chg="modSp mod modTransition">
        <pc:chgData name="Winters, Amber" userId="389caf7d-7f00-408e-a4e9-0c8935e7778a" providerId="ADAL" clId="{B08DF458-B05A-488E-8086-A1CF422667A1}" dt="2024-02-13T15:18:34.789" v="954"/>
        <pc:sldMkLst>
          <pc:docMk/>
          <pc:sldMk cId="3623293901" sldId="1272"/>
        </pc:sldMkLst>
        <pc:spChg chg="mod">
          <ac:chgData name="Winters, Amber" userId="389caf7d-7f00-408e-a4e9-0c8935e7778a" providerId="ADAL" clId="{B08DF458-B05A-488E-8086-A1CF422667A1}" dt="2024-02-09T16:36:48.611" v="513" actId="207"/>
          <ac:spMkLst>
            <pc:docMk/>
            <pc:sldMk cId="3623293901" sldId="1272"/>
            <ac:spMk id="21" creationId="{5F819187-977B-EFEB-0897-498ABBD7A1FF}"/>
          </ac:spMkLst>
        </pc:spChg>
      </pc:sldChg>
      <pc:sldChg chg="addSp delSp modSp mod modNotesTx">
        <pc:chgData name="Winters, Amber" userId="389caf7d-7f00-408e-a4e9-0c8935e7778a" providerId="ADAL" clId="{B08DF458-B05A-488E-8086-A1CF422667A1}" dt="2024-02-13T15:33:54.943" v="1994" actId="478"/>
        <pc:sldMkLst>
          <pc:docMk/>
          <pc:sldMk cId="228663743" sldId="1273"/>
        </pc:sldMkLst>
        <pc:spChg chg="mod">
          <ac:chgData name="Winters, Amber" userId="389caf7d-7f00-408e-a4e9-0c8935e7778a" providerId="ADAL" clId="{B08DF458-B05A-488E-8086-A1CF422667A1}" dt="2024-02-09T16:35:23.817" v="388" actId="20577"/>
          <ac:spMkLst>
            <pc:docMk/>
            <pc:sldMk cId="228663743" sldId="1273"/>
            <ac:spMk id="14" creationId="{ADF975E3-978C-CEFA-6C19-3D4D6CE31C91}"/>
          </ac:spMkLst>
        </pc:spChg>
        <pc:spChg chg="mod">
          <ac:chgData name="Winters, Amber" userId="389caf7d-7f00-408e-a4e9-0c8935e7778a" providerId="ADAL" clId="{B08DF458-B05A-488E-8086-A1CF422667A1}" dt="2024-02-09T16:35:58.124" v="504" actId="20577"/>
          <ac:spMkLst>
            <pc:docMk/>
            <pc:sldMk cId="228663743" sldId="1273"/>
            <ac:spMk id="16" creationId="{EDD19E7E-8DC0-44B1-2B71-47971F07F482}"/>
          </ac:spMkLst>
        </pc:spChg>
        <pc:spChg chg="mod">
          <ac:chgData name="Winters, Amber" userId="389caf7d-7f00-408e-a4e9-0c8935e7778a" providerId="ADAL" clId="{B08DF458-B05A-488E-8086-A1CF422667A1}" dt="2024-02-09T16:36:53.051" v="514" actId="207"/>
          <ac:spMkLst>
            <pc:docMk/>
            <pc:sldMk cId="228663743" sldId="1273"/>
            <ac:spMk id="19" creationId="{7307D9B9-3D2F-6B34-0D28-BF1C310E49A0}"/>
          </ac:spMkLst>
        </pc:spChg>
        <pc:picChg chg="add mod ord modCrop">
          <ac:chgData name="Winters, Amber" userId="389caf7d-7f00-408e-a4e9-0c8935e7778a" providerId="ADAL" clId="{B08DF458-B05A-488E-8086-A1CF422667A1}" dt="2024-02-13T15:33:53.423" v="1993" actId="167"/>
          <ac:picMkLst>
            <pc:docMk/>
            <pc:sldMk cId="228663743" sldId="1273"/>
            <ac:picMk id="11" creationId="{98D7EA1E-9B0A-8891-CAAF-BE1C48D02951}"/>
          </ac:picMkLst>
        </pc:picChg>
        <pc:picChg chg="del">
          <ac:chgData name="Winters, Amber" userId="389caf7d-7f00-408e-a4e9-0c8935e7778a" providerId="ADAL" clId="{B08DF458-B05A-488E-8086-A1CF422667A1}" dt="2024-02-13T15:33:54.943" v="1994" actId="478"/>
          <ac:picMkLst>
            <pc:docMk/>
            <pc:sldMk cId="228663743" sldId="1273"/>
            <ac:picMk id="17" creationId="{8542B246-A35F-B4D3-1940-C04691ADE312}"/>
          </ac:picMkLst>
        </pc:picChg>
      </pc:sldChg>
      <pc:sldChg chg="addSp delSp modSp mod modNotesTx">
        <pc:chgData name="Winters, Amber" userId="389caf7d-7f00-408e-a4e9-0c8935e7778a" providerId="ADAL" clId="{B08DF458-B05A-488E-8086-A1CF422667A1}" dt="2024-02-13T15:26:05.302" v="1733" actId="20577"/>
        <pc:sldMkLst>
          <pc:docMk/>
          <pc:sldMk cId="3723871733" sldId="1275"/>
        </pc:sldMkLst>
        <pc:spChg chg="add del mod">
          <ac:chgData name="Winters, Amber" userId="389caf7d-7f00-408e-a4e9-0c8935e7778a" providerId="ADAL" clId="{B08DF458-B05A-488E-8086-A1CF422667A1}" dt="2024-02-09T16:47:56.181" v="519" actId="478"/>
          <ac:spMkLst>
            <pc:docMk/>
            <pc:sldMk cId="3723871733" sldId="1275"/>
            <ac:spMk id="3" creationId="{90C91D4F-2056-6E37-91EC-09CC4F2AECBF}"/>
          </ac:spMkLst>
        </pc:spChg>
        <pc:spChg chg="mod">
          <ac:chgData name="Winters, Amber" userId="389caf7d-7f00-408e-a4e9-0c8935e7778a" providerId="ADAL" clId="{B08DF458-B05A-488E-8086-A1CF422667A1}" dt="2024-02-09T16:02:55.516" v="320" actId="403"/>
          <ac:spMkLst>
            <pc:docMk/>
            <pc:sldMk cId="3723871733" sldId="1275"/>
            <ac:spMk id="7" creationId="{3977D343-D61C-FD57-4CEE-CC5B1EBAF2AE}"/>
          </ac:spMkLst>
        </pc:spChg>
      </pc:sldChg>
      <pc:sldChg chg="modSp mod ord">
        <pc:chgData name="Winters, Amber" userId="389caf7d-7f00-408e-a4e9-0c8935e7778a" providerId="ADAL" clId="{B08DF458-B05A-488E-8086-A1CF422667A1}" dt="2024-02-09T16:36:29.569" v="509" actId="207"/>
        <pc:sldMkLst>
          <pc:docMk/>
          <pc:sldMk cId="1530821331" sldId="1276"/>
        </pc:sldMkLst>
        <pc:spChg chg="mod">
          <ac:chgData name="Winters, Amber" userId="389caf7d-7f00-408e-a4e9-0c8935e7778a" providerId="ADAL" clId="{B08DF458-B05A-488E-8086-A1CF422667A1}" dt="2024-02-09T16:36:29.569" v="509" actId="207"/>
          <ac:spMkLst>
            <pc:docMk/>
            <pc:sldMk cId="1530821331" sldId="1276"/>
            <ac:spMk id="19" creationId="{7307D9B9-3D2F-6B34-0D28-BF1C310E49A0}"/>
          </ac:spMkLst>
        </pc:spChg>
      </pc:sldChg>
      <pc:sldChg chg="modSp mod ord">
        <pc:chgData name="Winters, Amber" userId="389caf7d-7f00-408e-a4e9-0c8935e7778a" providerId="ADAL" clId="{B08DF458-B05A-488E-8086-A1CF422667A1}" dt="2024-02-09T16:36:33.465" v="510" actId="207"/>
        <pc:sldMkLst>
          <pc:docMk/>
          <pc:sldMk cId="511792401" sldId="1277"/>
        </pc:sldMkLst>
        <pc:spChg chg="mod">
          <ac:chgData name="Winters, Amber" userId="389caf7d-7f00-408e-a4e9-0c8935e7778a" providerId="ADAL" clId="{B08DF458-B05A-488E-8086-A1CF422667A1}" dt="2024-02-09T16:36:33.465" v="510" actId="207"/>
          <ac:spMkLst>
            <pc:docMk/>
            <pc:sldMk cId="511792401" sldId="1277"/>
            <ac:spMk id="19" creationId="{7307D9B9-3D2F-6B34-0D28-BF1C310E49A0}"/>
          </ac:spMkLst>
        </pc:spChg>
      </pc:sldChg>
      <pc:sldChg chg="modSp mod ord">
        <pc:chgData name="Winters, Amber" userId="389caf7d-7f00-408e-a4e9-0c8935e7778a" providerId="ADAL" clId="{B08DF458-B05A-488E-8086-A1CF422667A1}" dt="2024-02-09T16:36:38.723" v="511" actId="207"/>
        <pc:sldMkLst>
          <pc:docMk/>
          <pc:sldMk cId="1292901625" sldId="1278"/>
        </pc:sldMkLst>
        <pc:spChg chg="mod">
          <ac:chgData name="Winters, Amber" userId="389caf7d-7f00-408e-a4e9-0c8935e7778a" providerId="ADAL" clId="{B08DF458-B05A-488E-8086-A1CF422667A1}" dt="2024-02-09T16:36:38.723" v="511" actId="207"/>
          <ac:spMkLst>
            <pc:docMk/>
            <pc:sldMk cId="1292901625" sldId="1278"/>
            <ac:spMk id="19" creationId="{7307D9B9-3D2F-6B34-0D28-BF1C310E49A0}"/>
          </ac:spMkLst>
        </pc:spChg>
      </pc:sldChg>
      <pc:sldChg chg="modSp mod ord">
        <pc:chgData name="Winters, Amber" userId="389caf7d-7f00-408e-a4e9-0c8935e7778a" providerId="ADAL" clId="{B08DF458-B05A-488E-8086-A1CF422667A1}" dt="2024-02-09T16:36:42.581" v="512" actId="207"/>
        <pc:sldMkLst>
          <pc:docMk/>
          <pc:sldMk cId="1624090647" sldId="1279"/>
        </pc:sldMkLst>
        <pc:spChg chg="mod">
          <ac:chgData name="Winters, Amber" userId="389caf7d-7f00-408e-a4e9-0c8935e7778a" providerId="ADAL" clId="{B08DF458-B05A-488E-8086-A1CF422667A1}" dt="2024-02-09T16:36:42.581" v="512" actId="207"/>
          <ac:spMkLst>
            <pc:docMk/>
            <pc:sldMk cId="1624090647" sldId="1279"/>
            <ac:spMk id="19" creationId="{7307D9B9-3D2F-6B34-0D28-BF1C310E49A0}"/>
          </ac:spMkLst>
        </pc:spChg>
      </pc:sldChg>
      <pc:sldChg chg="modSp mod ord">
        <pc:chgData name="Winters, Amber" userId="389caf7d-7f00-408e-a4e9-0c8935e7778a" providerId="ADAL" clId="{B08DF458-B05A-488E-8086-A1CF422667A1}" dt="2024-02-09T16:37:29.969" v="516"/>
        <pc:sldMkLst>
          <pc:docMk/>
          <pc:sldMk cId="1722017049" sldId="1280"/>
        </pc:sldMkLst>
        <pc:spChg chg="mod">
          <ac:chgData name="Winters, Amber" userId="389caf7d-7f00-408e-a4e9-0c8935e7778a" providerId="ADAL" clId="{B08DF458-B05A-488E-8086-A1CF422667A1}" dt="2024-02-09T16:01:50.966" v="294" actId="207"/>
          <ac:spMkLst>
            <pc:docMk/>
            <pc:sldMk cId="1722017049" sldId="1280"/>
            <ac:spMk id="2" creationId="{BD0484EE-AE4B-7038-9BAD-42E3A2C9C4F2}"/>
          </ac:spMkLst>
        </pc:spChg>
        <pc:spChg chg="mod">
          <ac:chgData name="Winters, Amber" userId="389caf7d-7f00-408e-a4e9-0c8935e7778a" providerId="ADAL" clId="{B08DF458-B05A-488E-8086-A1CF422667A1}" dt="2024-02-09T16:01:59.343" v="295" actId="122"/>
          <ac:spMkLst>
            <pc:docMk/>
            <pc:sldMk cId="1722017049" sldId="1280"/>
            <ac:spMk id="25" creationId="{1FAF3E16-CD3E-5082-FC8D-B234F67F5CB4}"/>
          </ac:spMkLst>
        </pc:spChg>
        <pc:spChg chg="mod">
          <ac:chgData name="Winters, Amber" userId="389caf7d-7f00-408e-a4e9-0c8935e7778a" providerId="ADAL" clId="{B08DF458-B05A-488E-8086-A1CF422667A1}" dt="2024-02-09T16:02:01.827" v="296" actId="122"/>
          <ac:spMkLst>
            <pc:docMk/>
            <pc:sldMk cId="1722017049" sldId="1280"/>
            <ac:spMk id="26" creationId="{CC33D489-5522-80BC-D021-42370A63A413}"/>
          </ac:spMkLst>
        </pc:spChg>
      </pc:sldChg>
      <pc:sldChg chg="addSp delSp modSp mod modTransition">
        <pc:chgData name="Winters, Amber" userId="389caf7d-7f00-408e-a4e9-0c8935e7778a" providerId="ADAL" clId="{B08DF458-B05A-488E-8086-A1CF422667A1}" dt="2024-02-12T18:52:44.926" v="950"/>
        <pc:sldMkLst>
          <pc:docMk/>
          <pc:sldMk cId="1382372087" sldId="1281"/>
        </pc:sldMkLst>
        <pc:spChg chg="mod">
          <ac:chgData name="Winters, Amber" userId="389caf7d-7f00-408e-a4e9-0c8935e7778a" providerId="ADAL" clId="{B08DF458-B05A-488E-8086-A1CF422667A1}" dt="2024-02-09T16:48:29.317" v="548" actId="14100"/>
          <ac:spMkLst>
            <pc:docMk/>
            <pc:sldMk cId="1382372087" sldId="1281"/>
            <ac:spMk id="2" creationId="{BD0484EE-AE4B-7038-9BAD-42E3A2C9C4F2}"/>
          </ac:spMkLst>
        </pc:spChg>
        <pc:spChg chg="mod">
          <ac:chgData name="Winters, Amber" userId="389caf7d-7f00-408e-a4e9-0c8935e7778a" providerId="ADAL" clId="{B08DF458-B05A-488E-8086-A1CF422667A1}" dt="2024-02-09T16:48:21.133" v="545" actId="27636"/>
          <ac:spMkLst>
            <pc:docMk/>
            <pc:sldMk cId="1382372087" sldId="1281"/>
            <ac:spMk id="4" creationId="{0C6EEEE4-6D16-4DD7-6DCE-565043A6E7E2}"/>
          </ac:spMkLst>
        </pc:spChg>
        <pc:spChg chg="mod">
          <ac:chgData name="Winters, Amber" userId="389caf7d-7f00-408e-a4e9-0c8935e7778a" providerId="ADAL" clId="{B08DF458-B05A-488E-8086-A1CF422667A1}" dt="2024-02-09T16:53:00.485" v="947" actId="20577"/>
          <ac:spMkLst>
            <pc:docMk/>
            <pc:sldMk cId="1382372087" sldId="1281"/>
            <ac:spMk id="8" creationId="{166198CD-5AA6-550F-4E84-55CDAB97899A}"/>
          </ac:spMkLst>
        </pc:spChg>
        <pc:spChg chg="mod">
          <ac:chgData name="Winters, Amber" userId="389caf7d-7f00-408e-a4e9-0c8935e7778a" providerId="ADAL" clId="{B08DF458-B05A-488E-8086-A1CF422667A1}" dt="2024-02-09T16:51:01.787" v="907" actId="313"/>
          <ac:spMkLst>
            <pc:docMk/>
            <pc:sldMk cId="1382372087" sldId="1281"/>
            <ac:spMk id="13" creationId="{B3CD1CC4-1E98-6838-36BE-296E203F2E3F}"/>
          </ac:spMkLst>
        </pc:spChg>
        <pc:grpChg chg="mod">
          <ac:chgData name="Winters, Amber" userId="389caf7d-7f00-408e-a4e9-0c8935e7778a" providerId="ADAL" clId="{B08DF458-B05A-488E-8086-A1CF422667A1}" dt="2024-02-09T16:52:54.590" v="927" actId="1076"/>
          <ac:grpSpMkLst>
            <pc:docMk/>
            <pc:sldMk cId="1382372087" sldId="1281"/>
            <ac:grpSpMk id="5" creationId="{447DE3CA-A347-BEE0-A9C0-2A16B529924A}"/>
          </ac:grpSpMkLst>
        </pc:grpChg>
        <pc:picChg chg="add del mod">
          <ac:chgData name="Winters, Amber" userId="389caf7d-7f00-408e-a4e9-0c8935e7778a" providerId="ADAL" clId="{B08DF458-B05A-488E-8086-A1CF422667A1}" dt="2024-02-09T16:52:04.831" v="915" actId="478"/>
          <ac:picMkLst>
            <pc:docMk/>
            <pc:sldMk cId="1382372087" sldId="1281"/>
            <ac:picMk id="6" creationId="{A3B9A652-4988-E3E2-D654-68E34E60BD32}"/>
          </ac:picMkLst>
        </pc:picChg>
        <pc:picChg chg="add mod ord modCrop">
          <ac:chgData name="Winters, Amber" userId="389caf7d-7f00-408e-a4e9-0c8935e7778a" providerId="ADAL" clId="{B08DF458-B05A-488E-8086-A1CF422667A1}" dt="2024-02-09T16:52:46.684" v="925" actId="167"/>
          <ac:picMkLst>
            <pc:docMk/>
            <pc:sldMk cId="1382372087" sldId="1281"/>
            <ac:picMk id="9" creationId="{7B0D525C-3FB7-0320-12CE-73611106BDD3}"/>
          </ac:picMkLst>
        </pc:picChg>
        <pc:picChg chg="del">
          <ac:chgData name="Winters, Amber" userId="389caf7d-7f00-408e-a4e9-0c8935e7778a" providerId="ADAL" clId="{B08DF458-B05A-488E-8086-A1CF422667A1}" dt="2024-02-09T16:52:48.073" v="926" actId="478"/>
          <ac:picMkLst>
            <pc:docMk/>
            <pc:sldMk cId="1382372087" sldId="1281"/>
            <ac:picMk id="11" creationId="{0BD6B5EA-49C9-136E-EB38-22DFEF4A5AF1}"/>
          </ac:picMkLst>
        </pc:picChg>
      </pc:sldChg>
      <pc:sldMasterChg chg="delSldLayout modSldLayout">
        <pc:chgData name="Winters, Amber" userId="389caf7d-7f00-408e-a4e9-0c8935e7778a" providerId="ADAL" clId="{B08DF458-B05A-488E-8086-A1CF422667A1}" dt="2024-02-13T16:49:08.391" v="2119" actId="478"/>
        <pc:sldMasterMkLst>
          <pc:docMk/>
          <pc:sldMasterMk cId="2203589297" sldId="2147483784"/>
        </pc:sldMasterMkLst>
        <pc:sldLayoutChg chg="del">
          <pc:chgData name="Winters, Amber" userId="389caf7d-7f00-408e-a4e9-0c8935e7778a" providerId="ADAL" clId="{B08DF458-B05A-488E-8086-A1CF422667A1}" dt="2024-02-13T15:35:21.393" v="1996" actId="2696"/>
          <pc:sldLayoutMkLst>
            <pc:docMk/>
            <pc:sldMasterMk cId="2203589297" sldId="2147483784"/>
            <pc:sldLayoutMk cId="2000722248" sldId="2147483661"/>
          </pc:sldLayoutMkLst>
        </pc:sldLayoutChg>
        <pc:sldLayoutChg chg="del">
          <pc:chgData name="Winters, Amber" userId="389caf7d-7f00-408e-a4e9-0c8935e7778a" providerId="ADAL" clId="{B08DF458-B05A-488E-8086-A1CF422667A1}" dt="2024-02-13T15:35:21.926" v="1997" actId="2696"/>
          <pc:sldLayoutMkLst>
            <pc:docMk/>
            <pc:sldMasterMk cId="2203589297" sldId="2147483784"/>
            <pc:sldLayoutMk cId="1022726565" sldId="2147483662"/>
          </pc:sldLayoutMkLst>
        </pc:sldLayoutChg>
        <pc:sldLayoutChg chg="del">
          <pc:chgData name="Winters, Amber" userId="389caf7d-7f00-408e-a4e9-0c8935e7778a" providerId="ADAL" clId="{B08DF458-B05A-488E-8086-A1CF422667A1}" dt="2024-02-13T15:35:22.129" v="1998" actId="2696"/>
          <pc:sldLayoutMkLst>
            <pc:docMk/>
            <pc:sldMasterMk cId="2203589297" sldId="2147483784"/>
            <pc:sldLayoutMk cId="3975295954" sldId="2147483663"/>
          </pc:sldLayoutMkLst>
        </pc:sldLayoutChg>
        <pc:sldLayoutChg chg="del">
          <pc:chgData name="Winters, Amber" userId="389caf7d-7f00-408e-a4e9-0c8935e7778a" providerId="ADAL" clId="{B08DF458-B05A-488E-8086-A1CF422667A1}" dt="2024-02-13T15:35:22.315" v="1999" actId="2696"/>
          <pc:sldLayoutMkLst>
            <pc:docMk/>
            <pc:sldMasterMk cId="2203589297" sldId="2147483784"/>
            <pc:sldLayoutMk cId="1452658441" sldId="2147483664"/>
          </pc:sldLayoutMkLst>
        </pc:sldLayoutChg>
        <pc:sldLayoutChg chg="del">
          <pc:chgData name="Winters, Amber" userId="389caf7d-7f00-408e-a4e9-0c8935e7778a" providerId="ADAL" clId="{B08DF458-B05A-488E-8086-A1CF422667A1}" dt="2024-02-13T15:35:22.502" v="2000" actId="2696"/>
          <pc:sldLayoutMkLst>
            <pc:docMk/>
            <pc:sldMasterMk cId="2203589297" sldId="2147483784"/>
            <pc:sldLayoutMk cId="2550910820" sldId="2147483665"/>
          </pc:sldLayoutMkLst>
        </pc:sldLayoutChg>
        <pc:sldLayoutChg chg="del">
          <pc:chgData name="Winters, Amber" userId="389caf7d-7f00-408e-a4e9-0c8935e7778a" providerId="ADAL" clId="{B08DF458-B05A-488E-8086-A1CF422667A1}" dt="2024-02-13T15:35:22.694" v="2001" actId="2696"/>
          <pc:sldLayoutMkLst>
            <pc:docMk/>
            <pc:sldMasterMk cId="2203589297" sldId="2147483784"/>
            <pc:sldLayoutMk cId="2911691139" sldId="2147483666"/>
          </pc:sldLayoutMkLst>
        </pc:sldLayoutChg>
        <pc:sldLayoutChg chg="del">
          <pc:chgData name="Winters, Amber" userId="389caf7d-7f00-408e-a4e9-0c8935e7778a" providerId="ADAL" clId="{B08DF458-B05A-488E-8086-A1CF422667A1}" dt="2024-02-13T15:35:22.876" v="2002" actId="2696"/>
          <pc:sldLayoutMkLst>
            <pc:docMk/>
            <pc:sldMasterMk cId="2203589297" sldId="2147483784"/>
            <pc:sldLayoutMk cId="464306350" sldId="2147483667"/>
          </pc:sldLayoutMkLst>
        </pc:sldLayoutChg>
        <pc:sldLayoutChg chg="del">
          <pc:chgData name="Winters, Amber" userId="389caf7d-7f00-408e-a4e9-0c8935e7778a" providerId="ADAL" clId="{B08DF458-B05A-488E-8086-A1CF422667A1}" dt="2024-02-13T15:35:23.057" v="2003" actId="2696"/>
          <pc:sldLayoutMkLst>
            <pc:docMk/>
            <pc:sldMasterMk cId="2203589297" sldId="2147483784"/>
            <pc:sldLayoutMk cId="130940717" sldId="2147483668"/>
          </pc:sldLayoutMkLst>
        </pc:sldLayoutChg>
        <pc:sldLayoutChg chg="del">
          <pc:chgData name="Winters, Amber" userId="389caf7d-7f00-408e-a4e9-0c8935e7778a" providerId="ADAL" clId="{B08DF458-B05A-488E-8086-A1CF422667A1}" dt="2024-02-13T15:35:23.228" v="2004" actId="2696"/>
          <pc:sldLayoutMkLst>
            <pc:docMk/>
            <pc:sldMasterMk cId="2203589297" sldId="2147483784"/>
            <pc:sldLayoutMk cId="2875763381" sldId="2147483669"/>
          </pc:sldLayoutMkLst>
        </pc:sldLayoutChg>
        <pc:sldLayoutChg chg="del">
          <pc:chgData name="Winters, Amber" userId="389caf7d-7f00-408e-a4e9-0c8935e7778a" providerId="ADAL" clId="{B08DF458-B05A-488E-8086-A1CF422667A1}" dt="2024-02-13T15:35:23.432" v="2005" actId="2696"/>
          <pc:sldLayoutMkLst>
            <pc:docMk/>
            <pc:sldMasterMk cId="2203589297" sldId="2147483784"/>
            <pc:sldLayoutMk cId="3435521263" sldId="2147483670"/>
          </pc:sldLayoutMkLst>
        </pc:sldLayoutChg>
        <pc:sldLayoutChg chg="del">
          <pc:chgData name="Winters, Amber" userId="389caf7d-7f00-408e-a4e9-0c8935e7778a" providerId="ADAL" clId="{B08DF458-B05A-488E-8086-A1CF422667A1}" dt="2024-02-13T15:35:23.620" v="2006" actId="2696"/>
          <pc:sldLayoutMkLst>
            <pc:docMk/>
            <pc:sldMasterMk cId="2203589297" sldId="2147483784"/>
            <pc:sldLayoutMk cId="74511171" sldId="2147483671"/>
          </pc:sldLayoutMkLst>
        </pc:sldLayoutChg>
        <pc:sldLayoutChg chg="del">
          <pc:chgData name="Winters, Amber" userId="389caf7d-7f00-408e-a4e9-0c8935e7778a" providerId="ADAL" clId="{B08DF458-B05A-488E-8086-A1CF422667A1}" dt="2024-02-13T15:35:23.792" v="2007" actId="2696"/>
          <pc:sldLayoutMkLst>
            <pc:docMk/>
            <pc:sldMasterMk cId="2203589297" sldId="2147483784"/>
            <pc:sldLayoutMk cId="79948546" sldId="2147483672"/>
          </pc:sldLayoutMkLst>
        </pc:sldLayoutChg>
        <pc:sldLayoutChg chg="del">
          <pc:chgData name="Winters, Amber" userId="389caf7d-7f00-408e-a4e9-0c8935e7778a" providerId="ADAL" clId="{B08DF458-B05A-488E-8086-A1CF422667A1}" dt="2024-02-13T15:35:23.995" v="2008" actId="2696"/>
          <pc:sldLayoutMkLst>
            <pc:docMk/>
            <pc:sldMasterMk cId="2203589297" sldId="2147483784"/>
            <pc:sldLayoutMk cId="3029304918" sldId="2147483673"/>
          </pc:sldLayoutMkLst>
        </pc:sldLayoutChg>
        <pc:sldLayoutChg chg="del">
          <pc:chgData name="Winters, Amber" userId="389caf7d-7f00-408e-a4e9-0c8935e7778a" providerId="ADAL" clId="{B08DF458-B05A-488E-8086-A1CF422667A1}" dt="2024-02-13T15:35:24.168" v="2009" actId="2696"/>
          <pc:sldLayoutMkLst>
            <pc:docMk/>
            <pc:sldMasterMk cId="2203589297" sldId="2147483784"/>
            <pc:sldLayoutMk cId="669720137" sldId="2147483674"/>
          </pc:sldLayoutMkLst>
        </pc:sldLayoutChg>
        <pc:sldLayoutChg chg="del">
          <pc:chgData name="Winters, Amber" userId="389caf7d-7f00-408e-a4e9-0c8935e7778a" providerId="ADAL" clId="{B08DF458-B05A-488E-8086-A1CF422667A1}" dt="2024-02-13T15:35:24.371" v="2010" actId="2696"/>
          <pc:sldLayoutMkLst>
            <pc:docMk/>
            <pc:sldMasterMk cId="2203589297" sldId="2147483784"/>
            <pc:sldLayoutMk cId="3392736484" sldId="2147483675"/>
          </pc:sldLayoutMkLst>
        </pc:sldLayoutChg>
        <pc:sldLayoutChg chg="del">
          <pc:chgData name="Winters, Amber" userId="389caf7d-7f00-408e-a4e9-0c8935e7778a" providerId="ADAL" clId="{B08DF458-B05A-488E-8086-A1CF422667A1}" dt="2024-02-13T15:35:24.559" v="2011" actId="2696"/>
          <pc:sldLayoutMkLst>
            <pc:docMk/>
            <pc:sldMasterMk cId="2203589297" sldId="2147483784"/>
            <pc:sldLayoutMk cId="3519592214" sldId="2147483676"/>
          </pc:sldLayoutMkLst>
        </pc:sldLayoutChg>
        <pc:sldLayoutChg chg="del">
          <pc:chgData name="Winters, Amber" userId="389caf7d-7f00-408e-a4e9-0c8935e7778a" providerId="ADAL" clId="{B08DF458-B05A-488E-8086-A1CF422667A1}" dt="2024-02-13T15:35:24.731" v="2012" actId="2696"/>
          <pc:sldLayoutMkLst>
            <pc:docMk/>
            <pc:sldMasterMk cId="2203589297" sldId="2147483784"/>
            <pc:sldLayoutMk cId="506057977" sldId="2147483677"/>
          </pc:sldLayoutMkLst>
        </pc:sldLayoutChg>
        <pc:sldLayoutChg chg="del">
          <pc:chgData name="Winters, Amber" userId="389caf7d-7f00-408e-a4e9-0c8935e7778a" providerId="ADAL" clId="{B08DF458-B05A-488E-8086-A1CF422667A1}" dt="2024-02-13T15:35:24.915" v="2013" actId="2696"/>
          <pc:sldLayoutMkLst>
            <pc:docMk/>
            <pc:sldMasterMk cId="2203589297" sldId="2147483784"/>
            <pc:sldLayoutMk cId="2401018633" sldId="2147483678"/>
          </pc:sldLayoutMkLst>
        </pc:sldLayoutChg>
        <pc:sldLayoutChg chg="del">
          <pc:chgData name="Winters, Amber" userId="389caf7d-7f00-408e-a4e9-0c8935e7778a" providerId="ADAL" clId="{B08DF458-B05A-488E-8086-A1CF422667A1}" dt="2024-02-13T15:35:25.089" v="2014" actId="2696"/>
          <pc:sldLayoutMkLst>
            <pc:docMk/>
            <pc:sldMasterMk cId="2203589297" sldId="2147483784"/>
            <pc:sldLayoutMk cId="1573669425" sldId="2147483679"/>
          </pc:sldLayoutMkLst>
        </pc:sldLayoutChg>
        <pc:sldLayoutChg chg="del">
          <pc:chgData name="Winters, Amber" userId="389caf7d-7f00-408e-a4e9-0c8935e7778a" providerId="ADAL" clId="{B08DF458-B05A-488E-8086-A1CF422667A1}" dt="2024-02-13T15:35:25.265" v="2015" actId="2696"/>
          <pc:sldLayoutMkLst>
            <pc:docMk/>
            <pc:sldMasterMk cId="2203589297" sldId="2147483784"/>
            <pc:sldLayoutMk cId="3387751719" sldId="2147483680"/>
          </pc:sldLayoutMkLst>
        </pc:sldLayoutChg>
        <pc:sldLayoutChg chg="del">
          <pc:chgData name="Winters, Amber" userId="389caf7d-7f00-408e-a4e9-0c8935e7778a" providerId="ADAL" clId="{B08DF458-B05A-488E-8086-A1CF422667A1}" dt="2024-02-13T15:35:25.437" v="2016" actId="2696"/>
          <pc:sldLayoutMkLst>
            <pc:docMk/>
            <pc:sldMasterMk cId="2203589297" sldId="2147483784"/>
            <pc:sldLayoutMk cId="3560000888" sldId="2147483681"/>
          </pc:sldLayoutMkLst>
        </pc:sldLayoutChg>
        <pc:sldLayoutChg chg="del">
          <pc:chgData name="Winters, Amber" userId="389caf7d-7f00-408e-a4e9-0c8935e7778a" providerId="ADAL" clId="{B08DF458-B05A-488E-8086-A1CF422667A1}" dt="2024-02-13T15:35:25.610" v="2017" actId="2696"/>
          <pc:sldLayoutMkLst>
            <pc:docMk/>
            <pc:sldMasterMk cId="2203589297" sldId="2147483784"/>
            <pc:sldLayoutMk cId="320520636" sldId="2147483682"/>
          </pc:sldLayoutMkLst>
        </pc:sldLayoutChg>
        <pc:sldLayoutChg chg="del">
          <pc:chgData name="Winters, Amber" userId="389caf7d-7f00-408e-a4e9-0c8935e7778a" providerId="ADAL" clId="{B08DF458-B05A-488E-8086-A1CF422667A1}" dt="2024-02-13T15:35:25.813" v="2018" actId="2696"/>
          <pc:sldLayoutMkLst>
            <pc:docMk/>
            <pc:sldMasterMk cId="2203589297" sldId="2147483784"/>
            <pc:sldLayoutMk cId="3778950410" sldId="2147483683"/>
          </pc:sldLayoutMkLst>
        </pc:sldLayoutChg>
        <pc:sldLayoutChg chg="del">
          <pc:chgData name="Winters, Amber" userId="389caf7d-7f00-408e-a4e9-0c8935e7778a" providerId="ADAL" clId="{B08DF458-B05A-488E-8086-A1CF422667A1}" dt="2024-02-13T15:35:26.032" v="2019" actId="2696"/>
          <pc:sldLayoutMkLst>
            <pc:docMk/>
            <pc:sldMasterMk cId="2203589297" sldId="2147483784"/>
            <pc:sldLayoutMk cId="3509515818" sldId="2147483684"/>
          </pc:sldLayoutMkLst>
        </pc:sldLayoutChg>
        <pc:sldLayoutChg chg="del">
          <pc:chgData name="Winters, Amber" userId="389caf7d-7f00-408e-a4e9-0c8935e7778a" providerId="ADAL" clId="{B08DF458-B05A-488E-8086-A1CF422667A1}" dt="2024-02-13T15:35:26.229" v="2020" actId="2696"/>
          <pc:sldLayoutMkLst>
            <pc:docMk/>
            <pc:sldMasterMk cId="2203589297" sldId="2147483784"/>
            <pc:sldLayoutMk cId="4111218354" sldId="2147483685"/>
          </pc:sldLayoutMkLst>
        </pc:sldLayoutChg>
        <pc:sldLayoutChg chg="del">
          <pc:chgData name="Winters, Amber" userId="389caf7d-7f00-408e-a4e9-0c8935e7778a" providerId="ADAL" clId="{B08DF458-B05A-488E-8086-A1CF422667A1}" dt="2024-02-13T15:35:26.401" v="2021" actId="2696"/>
          <pc:sldLayoutMkLst>
            <pc:docMk/>
            <pc:sldMasterMk cId="2203589297" sldId="2147483784"/>
            <pc:sldLayoutMk cId="111494368" sldId="2147483686"/>
          </pc:sldLayoutMkLst>
        </pc:sldLayoutChg>
        <pc:sldLayoutChg chg="del">
          <pc:chgData name="Winters, Amber" userId="389caf7d-7f00-408e-a4e9-0c8935e7778a" providerId="ADAL" clId="{B08DF458-B05A-488E-8086-A1CF422667A1}" dt="2024-02-13T15:35:26.578" v="2022" actId="2696"/>
          <pc:sldLayoutMkLst>
            <pc:docMk/>
            <pc:sldMasterMk cId="2203589297" sldId="2147483784"/>
            <pc:sldLayoutMk cId="2044178873" sldId="2147483687"/>
          </pc:sldLayoutMkLst>
        </pc:sldLayoutChg>
        <pc:sldLayoutChg chg="del">
          <pc:chgData name="Winters, Amber" userId="389caf7d-7f00-408e-a4e9-0c8935e7778a" providerId="ADAL" clId="{B08DF458-B05A-488E-8086-A1CF422667A1}" dt="2024-02-13T15:35:26.767" v="2023" actId="2696"/>
          <pc:sldLayoutMkLst>
            <pc:docMk/>
            <pc:sldMasterMk cId="2203589297" sldId="2147483784"/>
            <pc:sldLayoutMk cId="246988539" sldId="2147483688"/>
          </pc:sldLayoutMkLst>
        </pc:sldLayoutChg>
        <pc:sldLayoutChg chg="del">
          <pc:chgData name="Winters, Amber" userId="389caf7d-7f00-408e-a4e9-0c8935e7778a" providerId="ADAL" clId="{B08DF458-B05A-488E-8086-A1CF422667A1}" dt="2024-02-13T15:35:26.970" v="2024" actId="2696"/>
          <pc:sldLayoutMkLst>
            <pc:docMk/>
            <pc:sldMasterMk cId="2203589297" sldId="2147483784"/>
            <pc:sldLayoutMk cId="4144528638" sldId="2147483689"/>
          </pc:sldLayoutMkLst>
        </pc:sldLayoutChg>
        <pc:sldLayoutChg chg="del">
          <pc:chgData name="Winters, Amber" userId="389caf7d-7f00-408e-a4e9-0c8935e7778a" providerId="ADAL" clId="{B08DF458-B05A-488E-8086-A1CF422667A1}" dt="2024-02-13T15:35:27.162" v="2025" actId="2696"/>
          <pc:sldLayoutMkLst>
            <pc:docMk/>
            <pc:sldMasterMk cId="2203589297" sldId="2147483784"/>
            <pc:sldLayoutMk cId="1029095832" sldId="2147483690"/>
          </pc:sldLayoutMkLst>
        </pc:sldLayoutChg>
        <pc:sldLayoutChg chg="del">
          <pc:chgData name="Winters, Amber" userId="389caf7d-7f00-408e-a4e9-0c8935e7778a" providerId="ADAL" clId="{B08DF458-B05A-488E-8086-A1CF422667A1}" dt="2024-02-13T15:35:27.326" v="2026" actId="2696"/>
          <pc:sldLayoutMkLst>
            <pc:docMk/>
            <pc:sldMasterMk cId="2203589297" sldId="2147483784"/>
            <pc:sldLayoutMk cId="654027386" sldId="2147483691"/>
          </pc:sldLayoutMkLst>
        </pc:sldLayoutChg>
        <pc:sldLayoutChg chg="del">
          <pc:chgData name="Winters, Amber" userId="389caf7d-7f00-408e-a4e9-0c8935e7778a" providerId="ADAL" clId="{B08DF458-B05A-488E-8086-A1CF422667A1}" dt="2024-02-13T15:35:27.529" v="2027" actId="2696"/>
          <pc:sldLayoutMkLst>
            <pc:docMk/>
            <pc:sldMasterMk cId="2203589297" sldId="2147483784"/>
            <pc:sldLayoutMk cId="470924923" sldId="2147483692"/>
          </pc:sldLayoutMkLst>
        </pc:sldLayoutChg>
        <pc:sldLayoutChg chg="del">
          <pc:chgData name="Winters, Amber" userId="389caf7d-7f00-408e-a4e9-0c8935e7778a" providerId="ADAL" clId="{B08DF458-B05A-488E-8086-A1CF422667A1}" dt="2024-02-13T15:35:27.718" v="2028" actId="2696"/>
          <pc:sldLayoutMkLst>
            <pc:docMk/>
            <pc:sldMasterMk cId="2203589297" sldId="2147483784"/>
            <pc:sldLayoutMk cId="689180350" sldId="2147483693"/>
          </pc:sldLayoutMkLst>
        </pc:sldLayoutChg>
        <pc:sldLayoutChg chg="del">
          <pc:chgData name="Winters, Amber" userId="389caf7d-7f00-408e-a4e9-0c8935e7778a" providerId="ADAL" clId="{B08DF458-B05A-488E-8086-A1CF422667A1}" dt="2024-02-13T15:35:27.911" v="2029" actId="2696"/>
          <pc:sldLayoutMkLst>
            <pc:docMk/>
            <pc:sldMasterMk cId="2203589297" sldId="2147483784"/>
            <pc:sldLayoutMk cId="3095829659" sldId="2147483694"/>
          </pc:sldLayoutMkLst>
        </pc:sldLayoutChg>
        <pc:sldLayoutChg chg="del">
          <pc:chgData name="Winters, Amber" userId="389caf7d-7f00-408e-a4e9-0c8935e7778a" providerId="ADAL" clId="{B08DF458-B05A-488E-8086-A1CF422667A1}" dt="2024-02-13T15:35:28.099" v="2030" actId="2696"/>
          <pc:sldLayoutMkLst>
            <pc:docMk/>
            <pc:sldMasterMk cId="2203589297" sldId="2147483784"/>
            <pc:sldLayoutMk cId="1174154684" sldId="2147483695"/>
          </pc:sldLayoutMkLst>
        </pc:sldLayoutChg>
        <pc:sldLayoutChg chg="del">
          <pc:chgData name="Winters, Amber" userId="389caf7d-7f00-408e-a4e9-0c8935e7778a" providerId="ADAL" clId="{B08DF458-B05A-488E-8086-A1CF422667A1}" dt="2024-02-13T15:35:28.297" v="2031" actId="2696"/>
          <pc:sldLayoutMkLst>
            <pc:docMk/>
            <pc:sldMasterMk cId="2203589297" sldId="2147483784"/>
            <pc:sldLayoutMk cId="865078702" sldId="2147483696"/>
          </pc:sldLayoutMkLst>
        </pc:sldLayoutChg>
        <pc:sldLayoutChg chg="del">
          <pc:chgData name="Winters, Amber" userId="389caf7d-7f00-408e-a4e9-0c8935e7778a" providerId="ADAL" clId="{B08DF458-B05A-488E-8086-A1CF422667A1}" dt="2024-02-13T15:35:28.471" v="2032" actId="2696"/>
          <pc:sldLayoutMkLst>
            <pc:docMk/>
            <pc:sldMasterMk cId="2203589297" sldId="2147483784"/>
            <pc:sldLayoutMk cId="2496690351" sldId="2147483697"/>
          </pc:sldLayoutMkLst>
        </pc:sldLayoutChg>
        <pc:sldLayoutChg chg="del">
          <pc:chgData name="Winters, Amber" userId="389caf7d-7f00-408e-a4e9-0c8935e7778a" providerId="ADAL" clId="{B08DF458-B05A-488E-8086-A1CF422667A1}" dt="2024-02-13T15:35:28.658" v="2033" actId="2696"/>
          <pc:sldLayoutMkLst>
            <pc:docMk/>
            <pc:sldMasterMk cId="2203589297" sldId="2147483784"/>
            <pc:sldLayoutMk cId="2387970438" sldId="2147483698"/>
          </pc:sldLayoutMkLst>
        </pc:sldLayoutChg>
        <pc:sldLayoutChg chg="del">
          <pc:chgData name="Winters, Amber" userId="389caf7d-7f00-408e-a4e9-0c8935e7778a" providerId="ADAL" clId="{B08DF458-B05A-488E-8086-A1CF422667A1}" dt="2024-02-13T15:35:28.861" v="2034" actId="2696"/>
          <pc:sldLayoutMkLst>
            <pc:docMk/>
            <pc:sldMasterMk cId="2203589297" sldId="2147483784"/>
            <pc:sldLayoutMk cId="992790336" sldId="2147483699"/>
          </pc:sldLayoutMkLst>
        </pc:sldLayoutChg>
        <pc:sldLayoutChg chg="del">
          <pc:chgData name="Winters, Amber" userId="389caf7d-7f00-408e-a4e9-0c8935e7778a" providerId="ADAL" clId="{B08DF458-B05A-488E-8086-A1CF422667A1}" dt="2024-02-13T15:35:29.045" v="2035" actId="2696"/>
          <pc:sldLayoutMkLst>
            <pc:docMk/>
            <pc:sldMasterMk cId="2203589297" sldId="2147483784"/>
            <pc:sldLayoutMk cId="492550118" sldId="2147483700"/>
          </pc:sldLayoutMkLst>
        </pc:sldLayoutChg>
        <pc:sldLayoutChg chg="del">
          <pc:chgData name="Winters, Amber" userId="389caf7d-7f00-408e-a4e9-0c8935e7778a" providerId="ADAL" clId="{B08DF458-B05A-488E-8086-A1CF422667A1}" dt="2024-02-13T15:35:29.655" v="2036" actId="2696"/>
          <pc:sldLayoutMkLst>
            <pc:docMk/>
            <pc:sldMasterMk cId="2203589297" sldId="2147483784"/>
            <pc:sldLayoutMk cId="2985388498" sldId="2147483701"/>
          </pc:sldLayoutMkLst>
        </pc:sldLayoutChg>
        <pc:sldLayoutChg chg="modSp del">
          <pc:chgData name="Winters, Amber" userId="389caf7d-7f00-408e-a4e9-0c8935e7778a" providerId="ADAL" clId="{B08DF458-B05A-488E-8086-A1CF422667A1}" dt="2024-02-13T15:35:29.686" v="2037" actId="2696"/>
          <pc:sldLayoutMkLst>
            <pc:docMk/>
            <pc:sldMasterMk cId="2203589297" sldId="2147483784"/>
            <pc:sldLayoutMk cId="2781160978" sldId="2147483702"/>
          </pc:sldLayoutMkLst>
          <pc:spChg chg="mod">
            <ac:chgData name="Winters, Amber" userId="389caf7d-7f00-408e-a4e9-0c8935e7778a" providerId="ADAL" clId="{B08DF458-B05A-488E-8086-A1CF422667A1}" dt="2024-02-13T15:35:10.002" v="1995"/>
            <ac:spMkLst>
              <pc:docMk/>
              <pc:sldMasterMk cId="2203589297" sldId="2147483784"/>
              <pc:sldLayoutMk cId="2781160978" sldId="2147483702"/>
              <ac:spMk id="2" creationId="{A5308676-4CEA-4C49-97ED-7EAF7F00543F}"/>
            </ac:spMkLst>
          </pc:spChg>
        </pc:sldLayoutChg>
        <pc:sldLayoutChg chg="modSp del">
          <pc:chgData name="Winters, Amber" userId="389caf7d-7f00-408e-a4e9-0c8935e7778a" providerId="ADAL" clId="{B08DF458-B05A-488E-8086-A1CF422667A1}" dt="2024-02-13T15:35:29.702" v="2038" actId="2696"/>
          <pc:sldLayoutMkLst>
            <pc:docMk/>
            <pc:sldMasterMk cId="2203589297" sldId="2147483784"/>
            <pc:sldLayoutMk cId="1451194896" sldId="2147483703"/>
          </pc:sldLayoutMkLst>
          <pc:spChg chg="mod">
            <ac:chgData name="Winters, Amber" userId="389caf7d-7f00-408e-a4e9-0c8935e7778a" providerId="ADAL" clId="{B08DF458-B05A-488E-8086-A1CF422667A1}" dt="2024-02-13T15:35:10.002" v="1995"/>
            <ac:spMkLst>
              <pc:docMk/>
              <pc:sldMasterMk cId="2203589297" sldId="2147483784"/>
              <pc:sldLayoutMk cId="1451194896" sldId="2147483703"/>
              <ac:spMk id="2" creationId="{F2B6A4CA-C783-4B6D-A3DE-A5D2D7B8F160}"/>
            </ac:spMkLst>
          </pc:spChg>
        </pc:sldLayoutChg>
        <pc:sldLayoutChg chg="del">
          <pc:chgData name="Winters, Amber" userId="389caf7d-7f00-408e-a4e9-0c8935e7778a" providerId="ADAL" clId="{B08DF458-B05A-488E-8086-A1CF422667A1}" dt="2024-02-13T15:35:29.842" v="2039" actId="2696"/>
          <pc:sldLayoutMkLst>
            <pc:docMk/>
            <pc:sldMasterMk cId="2203589297" sldId="2147483784"/>
            <pc:sldLayoutMk cId="3975847424" sldId="2147483704"/>
          </pc:sldLayoutMkLst>
        </pc:sldLayoutChg>
        <pc:sldLayoutChg chg="del">
          <pc:chgData name="Winters, Amber" userId="389caf7d-7f00-408e-a4e9-0c8935e7778a" providerId="ADAL" clId="{B08DF458-B05A-488E-8086-A1CF422667A1}" dt="2024-02-13T15:35:30.733" v="2040" actId="2696"/>
          <pc:sldLayoutMkLst>
            <pc:docMk/>
            <pc:sldMasterMk cId="2203589297" sldId="2147483784"/>
            <pc:sldLayoutMk cId="1932261852" sldId="2147483705"/>
          </pc:sldLayoutMkLst>
        </pc:sldLayoutChg>
        <pc:sldLayoutChg chg="del">
          <pc:chgData name="Winters, Amber" userId="389caf7d-7f00-408e-a4e9-0c8935e7778a" providerId="ADAL" clId="{B08DF458-B05A-488E-8086-A1CF422667A1}" dt="2024-02-13T15:35:30.764" v="2041" actId="2696"/>
          <pc:sldLayoutMkLst>
            <pc:docMk/>
            <pc:sldMasterMk cId="2203589297" sldId="2147483784"/>
            <pc:sldLayoutMk cId="2992155593" sldId="2147483706"/>
          </pc:sldLayoutMkLst>
        </pc:sldLayoutChg>
        <pc:sldLayoutChg chg="del">
          <pc:chgData name="Winters, Amber" userId="389caf7d-7f00-408e-a4e9-0c8935e7778a" providerId="ADAL" clId="{B08DF458-B05A-488E-8086-A1CF422667A1}" dt="2024-02-13T15:35:30.780" v="2042" actId="2696"/>
          <pc:sldLayoutMkLst>
            <pc:docMk/>
            <pc:sldMasterMk cId="2203589297" sldId="2147483784"/>
            <pc:sldLayoutMk cId="2270810323" sldId="2147483707"/>
          </pc:sldLayoutMkLst>
        </pc:sldLayoutChg>
        <pc:sldLayoutChg chg="del">
          <pc:chgData name="Winters, Amber" userId="389caf7d-7f00-408e-a4e9-0c8935e7778a" providerId="ADAL" clId="{B08DF458-B05A-488E-8086-A1CF422667A1}" dt="2024-02-13T15:35:30.811" v="2043" actId="2696"/>
          <pc:sldLayoutMkLst>
            <pc:docMk/>
            <pc:sldMasterMk cId="2203589297" sldId="2147483784"/>
            <pc:sldLayoutMk cId="2105383214" sldId="2147483708"/>
          </pc:sldLayoutMkLst>
        </pc:sldLayoutChg>
        <pc:sldLayoutChg chg="del">
          <pc:chgData name="Winters, Amber" userId="389caf7d-7f00-408e-a4e9-0c8935e7778a" providerId="ADAL" clId="{B08DF458-B05A-488E-8086-A1CF422667A1}" dt="2024-02-13T15:35:31.023" v="2044" actId="2696"/>
          <pc:sldLayoutMkLst>
            <pc:docMk/>
            <pc:sldMasterMk cId="2203589297" sldId="2147483784"/>
            <pc:sldLayoutMk cId="1539703921" sldId="2147483709"/>
          </pc:sldLayoutMkLst>
        </pc:sldLayoutChg>
        <pc:sldLayoutChg chg="del">
          <pc:chgData name="Winters, Amber" userId="389caf7d-7f00-408e-a4e9-0c8935e7778a" providerId="ADAL" clId="{B08DF458-B05A-488E-8086-A1CF422667A1}" dt="2024-02-13T15:35:31.181" v="2045" actId="2696"/>
          <pc:sldLayoutMkLst>
            <pc:docMk/>
            <pc:sldMasterMk cId="2203589297" sldId="2147483784"/>
            <pc:sldLayoutMk cId="1920359074" sldId="2147483710"/>
          </pc:sldLayoutMkLst>
        </pc:sldLayoutChg>
        <pc:sldLayoutChg chg="del">
          <pc:chgData name="Winters, Amber" userId="389caf7d-7f00-408e-a4e9-0c8935e7778a" providerId="ADAL" clId="{B08DF458-B05A-488E-8086-A1CF422667A1}" dt="2024-02-13T15:35:31.369" v="2046" actId="2696"/>
          <pc:sldLayoutMkLst>
            <pc:docMk/>
            <pc:sldMasterMk cId="2203589297" sldId="2147483784"/>
            <pc:sldLayoutMk cId="1882763956" sldId="2147483711"/>
          </pc:sldLayoutMkLst>
        </pc:sldLayoutChg>
        <pc:sldLayoutChg chg="del">
          <pc:chgData name="Winters, Amber" userId="389caf7d-7f00-408e-a4e9-0c8935e7778a" providerId="ADAL" clId="{B08DF458-B05A-488E-8086-A1CF422667A1}" dt="2024-02-13T15:35:31.541" v="2047" actId="2696"/>
          <pc:sldLayoutMkLst>
            <pc:docMk/>
            <pc:sldMasterMk cId="2203589297" sldId="2147483784"/>
            <pc:sldLayoutMk cId="912060393" sldId="2147483712"/>
          </pc:sldLayoutMkLst>
        </pc:sldLayoutChg>
        <pc:sldLayoutChg chg="del">
          <pc:chgData name="Winters, Amber" userId="389caf7d-7f00-408e-a4e9-0c8935e7778a" providerId="ADAL" clId="{B08DF458-B05A-488E-8086-A1CF422667A1}" dt="2024-02-13T15:35:31.744" v="2048" actId="2696"/>
          <pc:sldLayoutMkLst>
            <pc:docMk/>
            <pc:sldMasterMk cId="2203589297" sldId="2147483784"/>
            <pc:sldLayoutMk cId="3209029185" sldId="2147483713"/>
          </pc:sldLayoutMkLst>
        </pc:sldLayoutChg>
        <pc:sldLayoutChg chg="modSp del">
          <pc:chgData name="Winters, Amber" userId="389caf7d-7f00-408e-a4e9-0c8935e7778a" providerId="ADAL" clId="{B08DF458-B05A-488E-8086-A1CF422667A1}" dt="2024-02-13T15:35:31.948" v="2049" actId="2696"/>
          <pc:sldLayoutMkLst>
            <pc:docMk/>
            <pc:sldMasterMk cId="2203589297" sldId="2147483784"/>
            <pc:sldLayoutMk cId="1067604361" sldId="2147483714"/>
          </pc:sldLayoutMkLst>
          <pc:spChg chg="mod">
            <ac:chgData name="Winters, Amber" userId="389caf7d-7f00-408e-a4e9-0c8935e7778a" providerId="ADAL" clId="{B08DF458-B05A-488E-8086-A1CF422667A1}" dt="2024-02-13T15:35:10.002" v="1995"/>
            <ac:spMkLst>
              <pc:docMk/>
              <pc:sldMasterMk cId="2203589297" sldId="2147483784"/>
              <pc:sldLayoutMk cId="1067604361" sldId="2147483714"/>
              <ac:spMk id="2" creationId="{0EF664C6-00B9-4E3B-8EE8-9E3826A2047B}"/>
            </ac:spMkLst>
          </pc:spChg>
        </pc:sldLayoutChg>
        <pc:sldLayoutChg chg="modSp del">
          <pc:chgData name="Winters, Amber" userId="389caf7d-7f00-408e-a4e9-0c8935e7778a" providerId="ADAL" clId="{B08DF458-B05A-488E-8086-A1CF422667A1}" dt="2024-02-13T15:35:32.141" v="2050" actId="2696"/>
          <pc:sldLayoutMkLst>
            <pc:docMk/>
            <pc:sldMasterMk cId="2203589297" sldId="2147483784"/>
            <pc:sldLayoutMk cId="884431921" sldId="2147483715"/>
          </pc:sldLayoutMkLst>
          <pc:spChg chg="mod">
            <ac:chgData name="Winters, Amber" userId="389caf7d-7f00-408e-a4e9-0c8935e7778a" providerId="ADAL" clId="{B08DF458-B05A-488E-8086-A1CF422667A1}" dt="2024-02-13T15:35:10.002" v="1995"/>
            <ac:spMkLst>
              <pc:docMk/>
              <pc:sldMasterMk cId="2203589297" sldId="2147483784"/>
              <pc:sldLayoutMk cId="884431921" sldId="2147483715"/>
              <ac:spMk id="2" creationId="{DB928800-A27E-4262-B7FA-12C3CF635865}"/>
            </ac:spMkLst>
          </pc:spChg>
        </pc:sldLayoutChg>
        <pc:sldLayoutChg chg="modSp del">
          <pc:chgData name="Winters, Amber" userId="389caf7d-7f00-408e-a4e9-0c8935e7778a" providerId="ADAL" clId="{B08DF458-B05A-488E-8086-A1CF422667A1}" dt="2024-02-13T15:35:32.350" v="2051" actId="2696"/>
          <pc:sldLayoutMkLst>
            <pc:docMk/>
            <pc:sldMasterMk cId="2203589297" sldId="2147483784"/>
            <pc:sldLayoutMk cId="4175330493" sldId="2147483716"/>
          </pc:sldLayoutMkLst>
          <pc:spChg chg="mod">
            <ac:chgData name="Winters, Amber" userId="389caf7d-7f00-408e-a4e9-0c8935e7778a" providerId="ADAL" clId="{B08DF458-B05A-488E-8086-A1CF422667A1}" dt="2024-02-13T15:35:10.002" v="1995"/>
            <ac:spMkLst>
              <pc:docMk/>
              <pc:sldMasterMk cId="2203589297" sldId="2147483784"/>
              <pc:sldLayoutMk cId="4175330493" sldId="2147483716"/>
              <ac:spMk id="2" creationId="{B7F17F52-026E-4DF3-9CB0-535A7B1BA642}"/>
            </ac:spMkLst>
          </pc:spChg>
        </pc:sldLayoutChg>
        <pc:sldLayoutChg chg="modSp del">
          <pc:chgData name="Winters, Amber" userId="389caf7d-7f00-408e-a4e9-0c8935e7778a" providerId="ADAL" clId="{B08DF458-B05A-488E-8086-A1CF422667A1}" dt="2024-02-13T15:35:32.538" v="2052" actId="2696"/>
          <pc:sldLayoutMkLst>
            <pc:docMk/>
            <pc:sldMasterMk cId="2203589297" sldId="2147483784"/>
            <pc:sldLayoutMk cId="4167265137" sldId="2147483717"/>
          </pc:sldLayoutMkLst>
          <pc:spChg chg="mod">
            <ac:chgData name="Winters, Amber" userId="389caf7d-7f00-408e-a4e9-0c8935e7778a" providerId="ADAL" clId="{B08DF458-B05A-488E-8086-A1CF422667A1}" dt="2024-02-13T15:35:10.002" v="1995"/>
            <ac:spMkLst>
              <pc:docMk/>
              <pc:sldMasterMk cId="2203589297" sldId="2147483784"/>
              <pc:sldLayoutMk cId="4167265137" sldId="2147483717"/>
              <ac:spMk id="2" creationId="{1084C2CA-15A9-4297-8CB9-C2EFEA9EB76D}"/>
            </ac:spMkLst>
          </pc:spChg>
        </pc:sldLayoutChg>
        <pc:sldLayoutChg chg="modSp del">
          <pc:chgData name="Winters, Amber" userId="389caf7d-7f00-408e-a4e9-0c8935e7778a" providerId="ADAL" clId="{B08DF458-B05A-488E-8086-A1CF422667A1}" dt="2024-02-13T15:35:32.741" v="2053" actId="2696"/>
          <pc:sldLayoutMkLst>
            <pc:docMk/>
            <pc:sldMasterMk cId="2203589297" sldId="2147483784"/>
            <pc:sldLayoutMk cId="1032993768" sldId="2147483718"/>
          </pc:sldLayoutMkLst>
          <pc:spChg chg="mod">
            <ac:chgData name="Winters, Amber" userId="389caf7d-7f00-408e-a4e9-0c8935e7778a" providerId="ADAL" clId="{B08DF458-B05A-488E-8086-A1CF422667A1}" dt="2024-02-13T15:35:10.002" v="1995"/>
            <ac:spMkLst>
              <pc:docMk/>
              <pc:sldMasterMk cId="2203589297" sldId="2147483784"/>
              <pc:sldLayoutMk cId="1032993768" sldId="2147483718"/>
              <ac:spMk id="2" creationId="{47D24978-928E-4482-9E47-646FA473A434}"/>
            </ac:spMkLst>
          </pc:spChg>
        </pc:sldLayoutChg>
        <pc:sldLayoutChg chg="modSp del">
          <pc:chgData name="Winters, Amber" userId="389caf7d-7f00-408e-a4e9-0c8935e7778a" providerId="ADAL" clId="{B08DF458-B05A-488E-8086-A1CF422667A1}" dt="2024-02-13T15:35:32.965" v="2054" actId="2696"/>
          <pc:sldLayoutMkLst>
            <pc:docMk/>
            <pc:sldMasterMk cId="2203589297" sldId="2147483784"/>
            <pc:sldLayoutMk cId="1226069155" sldId="2147483719"/>
          </pc:sldLayoutMkLst>
          <pc:spChg chg="mod">
            <ac:chgData name="Winters, Amber" userId="389caf7d-7f00-408e-a4e9-0c8935e7778a" providerId="ADAL" clId="{B08DF458-B05A-488E-8086-A1CF422667A1}" dt="2024-02-13T15:35:10.002" v="1995"/>
            <ac:spMkLst>
              <pc:docMk/>
              <pc:sldMasterMk cId="2203589297" sldId="2147483784"/>
              <pc:sldLayoutMk cId="1226069155" sldId="2147483719"/>
              <ac:spMk id="3" creationId="{459EBF8F-BB3D-49C3-A219-DBA370C3359D}"/>
            </ac:spMkLst>
          </pc:spChg>
        </pc:sldLayoutChg>
        <pc:sldLayoutChg chg="modSp del">
          <pc:chgData name="Winters, Amber" userId="389caf7d-7f00-408e-a4e9-0c8935e7778a" providerId="ADAL" clId="{B08DF458-B05A-488E-8086-A1CF422667A1}" dt="2024-02-13T15:35:33.153" v="2055" actId="2696"/>
          <pc:sldLayoutMkLst>
            <pc:docMk/>
            <pc:sldMasterMk cId="2203589297" sldId="2147483784"/>
            <pc:sldLayoutMk cId="22253223" sldId="2147483720"/>
          </pc:sldLayoutMkLst>
          <pc:spChg chg="mod">
            <ac:chgData name="Winters, Amber" userId="389caf7d-7f00-408e-a4e9-0c8935e7778a" providerId="ADAL" clId="{B08DF458-B05A-488E-8086-A1CF422667A1}" dt="2024-02-13T15:35:10.002" v="1995"/>
            <ac:spMkLst>
              <pc:docMk/>
              <pc:sldMasterMk cId="2203589297" sldId="2147483784"/>
              <pc:sldLayoutMk cId="22253223" sldId="2147483720"/>
              <ac:spMk id="3" creationId="{072CBDFF-23E3-4697-958D-106F48357533}"/>
            </ac:spMkLst>
          </pc:spChg>
        </pc:sldLayoutChg>
        <pc:sldLayoutChg chg="modSp del">
          <pc:chgData name="Winters, Amber" userId="389caf7d-7f00-408e-a4e9-0c8935e7778a" providerId="ADAL" clId="{B08DF458-B05A-488E-8086-A1CF422667A1}" dt="2024-02-13T15:35:33.346" v="2056" actId="2696"/>
          <pc:sldLayoutMkLst>
            <pc:docMk/>
            <pc:sldMasterMk cId="2203589297" sldId="2147483784"/>
            <pc:sldLayoutMk cId="1010624380" sldId="2147483721"/>
          </pc:sldLayoutMkLst>
          <pc:spChg chg="mod">
            <ac:chgData name="Winters, Amber" userId="389caf7d-7f00-408e-a4e9-0c8935e7778a" providerId="ADAL" clId="{B08DF458-B05A-488E-8086-A1CF422667A1}" dt="2024-02-13T15:35:10.002" v="1995"/>
            <ac:spMkLst>
              <pc:docMk/>
              <pc:sldMasterMk cId="2203589297" sldId="2147483784"/>
              <pc:sldLayoutMk cId="1010624380" sldId="2147483721"/>
              <ac:spMk id="3" creationId="{8B5A460A-60CD-4663-AA9B-172A180C476D}"/>
            </ac:spMkLst>
          </pc:spChg>
        </pc:sldLayoutChg>
        <pc:sldLayoutChg chg="modSp del">
          <pc:chgData name="Winters, Amber" userId="389caf7d-7f00-408e-a4e9-0c8935e7778a" providerId="ADAL" clId="{B08DF458-B05A-488E-8086-A1CF422667A1}" dt="2024-02-13T15:35:33.549" v="2057" actId="2696"/>
          <pc:sldLayoutMkLst>
            <pc:docMk/>
            <pc:sldMasterMk cId="2203589297" sldId="2147483784"/>
            <pc:sldLayoutMk cId="3705692772" sldId="2147483722"/>
          </pc:sldLayoutMkLst>
          <pc:spChg chg="mod">
            <ac:chgData name="Winters, Amber" userId="389caf7d-7f00-408e-a4e9-0c8935e7778a" providerId="ADAL" clId="{B08DF458-B05A-488E-8086-A1CF422667A1}" dt="2024-02-13T15:35:10.002" v="1995"/>
            <ac:spMkLst>
              <pc:docMk/>
              <pc:sldMasterMk cId="2203589297" sldId="2147483784"/>
              <pc:sldLayoutMk cId="3705692772" sldId="2147483722"/>
              <ac:spMk id="3" creationId="{194E8007-A122-437B-8644-22D23B46A142}"/>
            </ac:spMkLst>
          </pc:spChg>
        </pc:sldLayoutChg>
        <pc:sldLayoutChg chg="modSp del">
          <pc:chgData name="Winters, Amber" userId="389caf7d-7f00-408e-a4e9-0c8935e7778a" providerId="ADAL" clId="{B08DF458-B05A-488E-8086-A1CF422667A1}" dt="2024-02-13T15:35:33.750" v="2058" actId="2696"/>
          <pc:sldLayoutMkLst>
            <pc:docMk/>
            <pc:sldMasterMk cId="2203589297" sldId="2147483784"/>
            <pc:sldLayoutMk cId="1007954246" sldId="2147483723"/>
          </pc:sldLayoutMkLst>
          <pc:spChg chg="mod">
            <ac:chgData name="Winters, Amber" userId="389caf7d-7f00-408e-a4e9-0c8935e7778a" providerId="ADAL" clId="{B08DF458-B05A-488E-8086-A1CF422667A1}" dt="2024-02-13T15:35:10.002" v="1995"/>
            <ac:spMkLst>
              <pc:docMk/>
              <pc:sldMasterMk cId="2203589297" sldId="2147483784"/>
              <pc:sldLayoutMk cId="1007954246" sldId="2147483723"/>
              <ac:spMk id="3" creationId="{4B90815F-AE7F-433A-AD29-40F61D968983}"/>
            </ac:spMkLst>
          </pc:spChg>
        </pc:sldLayoutChg>
        <pc:sldLayoutChg chg="modSp del">
          <pc:chgData name="Winters, Amber" userId="389caf7d-7f00-408e-a4e9-0c8935e7778a" providerId="ADAL" clId="{B08DF458-B05A-488E-8086-A1CF422667A1}" dt="2024-02-13T15:35:33.938" v="2059" actId="2696"/>
          <pc:sldLayoutMkLst>
            <pc:docMk/>
            <pc:sldMasterMk cId="2203589297" sldId="2147483784"/>
            <pc:sldLayoutMk cId="4240540989" sldId="2147483724"/>
          </pc:sldLayoutMkLst>
          <pc:spChg chg="mod">
            <ac:chgData name="Winters, Amber" userId="389caf7d-7f00-408e-a4e9-0c8935e7778a" providerId="ADAL" clId="{B08DF458-B05A-488E-8086-A1CF422667A1}" dt="2024-02-13T15:35:10.002" v="1995"/>
            <ac:spMkLst>
              <pc:docMk/>
              <pc:sldMasterMk cId="2203589297" sldId="2147483784"/>
              <pc:sldLayoutMk cId="4240540989" sldId="2147483724"/>
              <ac:spMk id="2" creationId="{3093E5C3-C949-42E2-BC0F-5E8E7DECDCE4}"/>
            </ac:spMkLst>
          </pc:spChg>
        </pc:sldLayoutChg>
        <pc:sldLayoutChg chg="modSp del">
          <pc:chgData name="Winters, Amber" userId="389caf7d-7f00-408e-a4e9-0c8935e7778a" providerId="ADAL" clId="{B08DF458-B05A-488E-8086-A1CF422667A1}" dt="2024-02-13T15:35:34.140" v="2060" actId="2696"/>
          <pc:sldLayoutMkLst>
            <pc:docMk/>
            <pc:sldMasterMk cId="2203589297" sldId="2147483784"/>
            <pc:sldLayoutMk cId="182407455" sldId="2147483725"/>
          </pc:sldLayoutMkLst>
          <pc:spChg chg="mod">
            <ac:chgData name="Winters, Amber" userId="389caf7d-7f00-408e-a4e9-0c8935e7778a" providerId="ADAL" clId="{B08DF458-B05A-488E-8086-A1CF422667A1}" dt="2024-02-13T15:35:10.002" v="1995"/>
            <ac:spMkLst>
              <pc:docMk/>
              <pc:sldMasterMk cId="2203589297" sldId="2147483784"/>
              <pc:sldLayoutMk cId="182407455" sldId="2147483725"/>
              <ac:spMk id="2" creationId="{905254D6-BA7B-4B30-ACC9-6540EAF800DF}"/>
            </ac:spMkLst>
          </pc:spChg>
        </pc:sldLayoutChg>
        <pc:sldLayoutChg chg="modSp del">
          <pc:chgData name="Winters, Amber" userId="389caf7d-7f00-408e-a4e9-0c8935e7778a" providerId="ADAL" clId="{B08DF458-B05A-488E-8086-A1CF422667A1}" dt="2024-02-13T15:35:34.335" v="2061" actId="2696"/>
          <pc:sldLayoutMkLst>
            <pc:docMk/>
            <pc:sldMasterMk cId="2203589297" sldId="2147483784"/>
            <pc:sldLayoutMk cId="3163966703" sldId="2147483726"/>
          </pc:sldLayoutMkLst>
          <pc:spChg chg="mod">
            <ac:chgData name="Winters, Amber" userId="389caf7d-7f00-408e-a4e9-0c8935e7778a" providerId="ADAL" clId="{B08DF458-B05A-488E-8086-A1CF422667A1}" dt="2024-02-13T15:35:10.002" v="1995"/>
            <ac:spMkLst>
              <pc:docMk/>
              <pc:sldMasterMk cId="2203589297" sldId="2147483784"/>
              <pc:sldLayoutMk cId="3163966703" sldId="2147483726"/>
              <ac:spMk id="2" creationId="{F2B6A4CA-C783-4B6D-A3DE-A5D2D7B8F160}"/>
            </ac:spMkLst>
          </pc:spChg>
        </pc:sldLayoutChg>
        <pc:sldLayoutChg chg="modSp del">
          <pc:chgData name="Winters, Amber" userId="389caf7d-7f00-408e-a4e9-0c8935e7778a" providerId="ADAL" clId="{B08DF458-B05A-488E-8086-A1CF422667A1}" dt="2024-02-13T15:35:34.541" v="2062" actId="2696"/>
          <pc:sldLayoutMkLst>
            <pc:docMk/>
            <pc:sldMasterMk cId="2203589297" sldId="2147483784"/>
            <pc:sldLayoutMk cId="3191228497" sldId="2147483727"/>
          </pc:sldLayoutMkLst>
          <pc:spChg chg="mod">
            <ac:chgData name="Winters, Amber" userId="389caf7d-7f00-408e-a4e9-0c8935e7778a" providerId="ADAL" clId="{B08DF458-B05A-488E-8086-A1CF422667A1}" dt="2024-02-13T15:35:10.002" v="1995"/>
            <ac:spMkLst>
              <pc:docMk/>
              <pc:sldMasterMk cId="2203589297" sldId="2147483784"/>
              <pc:sldLayoutMk cId="3191228497" sldId="2147483727"/>
              <ac:spMk id="2" creationId="{F2B6A4CA-C783-4B6D-A3DE-A5D2D7B8F160}"/>
            </ac:spMkLst>
          </pc:spChg>
        </pc:sldLayoutChg>
        <pc:sldLayoutChg chg="modSp del">
          <pc:chgData name="Winters, Amber" userId="389caf7d-7f00-408e-a4e9-0c8935e7778a" providerId="ADAL" clId="{B08DF458-B05A-488E-8086-A1CF422667A1}" dt="2024-02-13T15:35:34.713" v="2063" actId="2696"/>
          <pc:sldLayoutMkLst>
            <pc:docMk/>
            <pc:sldMasterMk cId="2203589297" sldId="2147483784"/>
            <pc:sldLayoutMk cId="2540472144" sldId="2147483728"/>
          </pc:sldLayoutMkLst>
          <pc:spChg chg="mod">
            <ac:chgData name="Winters, Amber" userId="389caf7d-7f00-408e-a4e9-0c8935e7778a" providerId="ADAL" clId="{B08DF458-B05A-488E-8086-A1CF422667A1}" dt="2024-02-13T15:35:10.002" v="1995"/>
            <ac:spMkLst>
              <pc:docMk/>
              <pc:sldMasterMk cId="2203589297" sldId="2147483784"/>
              <pc:sldLayoutMk cId="2540472144" sldId="2147483728"/>
              <ac:spMk id="2" creationId="{F2B6A4CA-C783-4B6D-A3DE-A5D2D7B8F160}"/>
            </ac:spMkLst>
          </pc:spChg>
        </pc:sldLayoutChg>
        <pc:sldLayoutChg chg="modSp del">
          <pc:chgData name="Winters, Amber" userId="389caf7d-7f00-408e-a4e9-0c8935e7778a" providerId="ADAL" clId="{B08DF458-B05A-488E-8086-A1CF422667A1}" dt="2024-02-13T15:35:34.916" v="2064" actId="2696"/>
          <pc:sldLayoutMkLst>
            <pc:docMk/>
            <pc:sldMasterMk cId="2203589297" sldId="2147483784"/>
            <pc:sldLayoutMk cId="910233125" sldId="2147483729"/>
          </pc:sldLayoutMkLst>
          <pc:spChg chg="mod">
            <ac:chgData name="Winters, Amber" userId="389caf7d-7f00-408e-a4e9-0c8935e7778a" providerId="ADAL" clId="{B08DF458-B05A-488E-8086-A1CF422667A1}" dt="2024-02-13T15:35:10.002" v="1995"/>
            <ac:spMkLst>
              <pc:docMk/>
              <pc:sldMasterMk cId="2203589297" sldId="2147483784"/>
              <pc:sldLayoutMk cId="910233125" sldId="2147483729"/>
              <ac:spMk id="2" creationId="{F2B6A4CA-C783-4B6D-A3DE-A5D2D7B8F160}"/>
            </ac:spMkLst>
          </pc:spChg>
        </pc:sldLayoutChg>
        <pc:sldLayoutChg chg="modSp del">
          <pc:chgData name="Winters, Amber" userId="389caf7d-7f00-408e-a4e9-0c8935e7778a" providerId="ADAL" clId="{B08DF458-B05A-488E-8086-A1CF422667A1}" dt="2024-02-13T15:35:35.135" v="2065" actId="2696"/>
          <pc:sldLayoutMkLst>
            <pc:docMk/>
            <pc:sldMasterMk cId="2203589297" sldId="2147483784"/>
            <pc:sldLayoutMk cId="2231871364" sldId="2147483730"/>
          </pc:sldLayoutMkLst>
          <pc:spChg chg="mod">
            <ac:chgData name="Winters, Amber" userId="389caf7d-7f00-408e-a4e9-0c8935e7778a" providerId="ADAL" clId="{B08DF458-B05A-488E-8086-A1CF422667A1}" dt="2024-02-13T15:35:10.002" v="1995"/>
            <ac:spMkLst>
              <pc:docMk/>
              <pc:sldMasterMk cId="2203589297" sldId="2147483784"/>
              <pc:sldLayoutMk cId="2231871364" sldId="2147483730"/>
              <ac:spMk id="2" creationId="{F2B6A4CA-C783-4B6D-A3DE-A5D2D7B8F160}"/>
            </ac:spMkLst>
          </pc:spChg>
        </pc:sldLayoutChg>
        <pc:sldLayoutChg chg="modSp del">
          <pc:chgData name="Winters, Amber" userId="389caf7d-7f00-408e-a4e9-0c8935e7778a" providerId="ADAL" clId="{B08DF458-B05A-488E-8086-A1CF422667A1}" dt="2024-02-13T15:35:35.354" v="2066" actId="2696"/>
          <pc:sldLayoutMkLst>
            <pc:docMk/>
            <pc:sldMasterMk cId="2203589297" sldId="2147483784"/>
            <pc:sldLayoutMk cId="4172975863" sldId="2147483731"/>
          </pc:sldLayoutMkLst>
          <pc:spChg chg="mod">
            <ac:chgData name="Winters, Amber" userId="389caf7d-7f00-408e-a4e9-0c8935e7778a" providerId="ADAL" clId="{B08DF458-B05A-488E-8086-A1CF422667A1}" dt="2024-02-13T15:35:10.002" v="1995"/>
            <ac:spMkLst>
              <pc:docMk/>
              <pc:sldMasterMk cId="2203589297" sldId="2147483784"/>
              <pc:sldLayoutMk cId="4172975863" sldId="2147483731"/>
              <ac:spMk id="2" creationId="{F2B6A4CA-C783-4B6D-A3DE-A5D2D7B8F160}"/>
            </ac:spMkLst>
          </pc:spChg>
        </pc:sldLayoutChg>
        <pc:sldLayoutChg chg="modSp del">
          <pc:chgData name="Winters, Amber" userId="389caf7d-7f00-408e-a4e9-0c8935e7778a" providerId="ADAL" clId="{B08DF458-B05A-488E-8086-A1CF422667A1}" dt="2024-02-13T15:35:35.526" v="2067" actId="2696"/>
          <pc:sldLayoutMkLst>
            <pc:docMk/>
            <pc:sldMasterMk cId="2203589297" sldId="2147483784"/>
            <pc:sldLayoutMk cId="3662135806" sldId="2147483732"/>
          </pc:sldLayoutMkLst>
          <pc:spChg chg="mod">
            <ac:chgData name="Winters, Amber" userId="389caf7d-7f00-408e-a4e9-0c8935e7778a" providerId="ADAL" clId="{B08DF458-B05A-488E-8086-A1CF422667A1}" dt="2024-02-13T15:35:10.002" v="1995"/>
            <ac:spMkLst>
              <pc:docMk/>
              <pc:sldMasterMk cId="2203589297" sldId="2147483784"/>
              <pc:sldLayoutMk cId="3662135806" sldId="2147483732"/>
              <ac:spMk id="2" creationId="{F2B6A4CA-C783-4B6D-A3DE-A5D2D7B8F160}"/>
            </ac:spMkLst>
          </pc:spChg>
        </pc:sldLayoutChg>
        <pc:sldLayoutChg chg="modSp del">
          <pc:chgData name="Winters, Amber" userId="389caf7d-7f00-408e-a4e9-0c8935e7778a" providerId="ADAL" clId="{B08DF458-B05A-488E-8086-A1CF422667A1}" dt="2024-02-13T15:35:35.729" v="2068" actId="2696"/>
          <pc:sldLayoutMkLst>
            <pc:docMk/>
            <pc:sldMasterMk cId="2203589297" sldId="2147483784"/>
            <pc:sldLayoutMk cId="1419873235" sldId="2147483733"/>
          </pc:sldLayoutMkLst>
          <pc:spChg chg="mod">
            <ac:chgData name="Winters, Amber" userId="389caf7d-7f00-408e-a4e9-0c8935e7778a" providerId="ADAL" clId="{B08DF458-B05A-488E-8086-A1CF422667A1}" dt="2024-02-13T15:35:10.002" v="1995"/>
            <ac:spMkLst>
              <pc:docMk/>
              <pc:sldMasterMk cId="2203589297" sldId="2147483784"/>
              <pc:sldLayoutMk cId="1419873235" sldId="2147483733"/>
              <ac:spMk id="2" creationId="{F2B6A4CA-C783-4B6D-A3DE-A5D2D7B8F160}"/>
            </ac:spMkLst>
          </pc:spChg>
        </pc:sldLayoutChg>
        <pc:sldLayoutChg chg="modSp del">
          <pc:chgData name="Winters, Amber" userId="389caf7d-7f00-408e-a4e9-0c8935e7778a" providerId="ADAL" clId="{B08DF458-B05A-488E-8086-A1CF422667A1}" dt="2024-02-13T15:35:35.917" v="2069" actId="2696"/>
          <pc:sldLayoutMkLst>
            <pc:docMk/>
            <pc:sldMasterMk cId="2203589297" sldId="2147483784"/>
            <pc:sldLayoutMk cId="3228757062" sldId="2147483734"/>
          </pc:sldLayoutMkLst>
          <pc:spChg chg="mod">
            <ac:chgData name="Winters, Amber" userId="389caf7d-7f00-408e-a4e9-0c8935e7778a" providerId="ADAL" clId="{B08DF458-B05A-488E-8086-A1CF422667A1}" dt="2024-02-13T15:35:10.002" v="1995"/>
            <ac:spMkLst>
              <pc:docMk/>
              <pc:sldMasterMk cId="2203589297" sldId="2147483784"/>
              <pc:sldLayoutMk cId="3228757062" sldId="2147483734"/>
              <ac:spMk id="2" creationId="{F2B6A4CA-C783-4B6D-A3DE-A5D2D7B8F160}"/>
            </ac:spMkLst>
          </pc:spChg>
        </pc:sldLayoutChg>
        <pc:sldLayoutChg chg="modSp del">
          <pc:chgData name="Winters, Amber" userId="389caf7d-7f00-408e-a4e9-0c8935e7778a" providerId="ADAL" clId="{B08DF458-B05A-488E-8086-A1CF422667A1}" dt="2024-02-13T15:35:36.140" v="2070" actId="2696"/>
          <pc:sldLayoutMkLst>
            <pc:docMk/>
            <pc:sldMasterMk cId="2203589297" sldId="2147483784"/>
            <pc:sldLayoutMk cId="2706922741" sldId="2147483735"/>
          </pc:sldLayoutMkLst>
          <pc:spChg chg="mod">
            <ac:chgData name="Winters, Amber" userId="389caf7d-7f00-408e-a4e9-0c8935e7778a" providerId="ADAL" clId="{B08DF458-B05A-488E-8086-A1CF422667A1}" dt="2024-02-13T15:35:10.002" v="1995"/>
            <ac:spMkLst>
              <pc:docMk/>
              <pc:sldMasterMk cId="2203589297" sldId="2147483784"/>
              <pc:sldLayoutMk cId="2706922741" sldId="2147483735"/>
              <ac:spMk id="2" creationId="{BE508080-7706-453F-964B-7491E76DD238}"/>
            </ac:spMkLst>
          </pc:spChg>
        </pc:sldLayoutChg>
        <pc:sldLayoutChg chg="del">
          <pc:chgData name="Winters, Amber" userId="389caf7d-7f00-408e-a4e9-0c8935e7778a" providerId="ADAL" clId="{B08DF458-B05A-488E-8086-A1CF422667A1}" dt="2024-02-13T15:35:36.328" v="2071" actId="2696"/>
          <pc:sldLayoutMkLst>
            <pc:docMk/>
            <pc:sldMasterMk cId="2203589297" sldId="2147483784"/>
            <pc:sldLayoutMk cId="3965991349" sldId="2147483736"/>
          </pc:sldLayoutMkLst>
        </pc:sldLayoutChg>
        <pc:sldLayoutChg chg="del">
          <pc:chgData name="Winters, Amber" userId="389caf7d-7f00-408e-a4e9-0c8935e7778a" providerId="ADAL" clId="{B08DF458-B05A-488E-8086-A1CF422667A1}" dt="2024-02-13T15:35:36.532" v="2072" actId="2696"/>
          <pc:sldLayoutMkLst>
            <pc:docMk/>
            <pc:sldMasterMk cId="2203589297" sldId="2147483784"/>
            <pc:sldLayoutMk cId="823388005" sldId="2147483737"/>
          </pc:sldLayoutMkLst>
        </pc:sldLayoutChg>
        <pc:sldLayoutChg chg="modSp del">
          <pc:chgData name="Winters, Amber" userId="389caf7d-7f00-408e-a4e9-0c8935e7778a" providerId="ADAL" clId="{B08DF458-B05A-488E-8086-A1CF422667A1}" dt="2024-02-13T15:35:36.743" v="2073" actId="2696"/>
          <pc:sldLayoutMkLst>
            <pc:docMk/>
            <pc:sldMasterMk cId="2203589297" sldId="2147483784"/>
            <pc:sldLayoutMk cId="1232383792" sldId="2147483738"/>
          </pc:sldLayoutMkLst>
          <pc:spChg chg="mod">
            <ac:chgData name="Winters, Amber" userId="389caf7d-7f00-408e-a4e9-0c8935e7778a" providerId="ADAL" clId="{B08DF458-B05A-488E-8086-A1CF422667A1}" dt="2024-02-13T15:35:10.002" v="1995"/>
            <ac:spMkLst>
              <pc:docMk/>
              <pc:sldMasterMk cId="2203589297" sldId="2147483784"/>
              <pc:sldLayoutMk cId="1232383792" sldId="2147483738"/>
              <ac:spMk id="2" creationId="{4ACB79FB-7761-4F02-A7F0-4D85C329F31D}"/>
            </ac:spMkLst>
          </pc:spChg>
        </pc:sldLayoutChg>
        <pc:sldLayoutChg chg="modSp del">
          <pc:chgData name="Winters, Amber" userId="389caf7d-7f00-408e-a4e9-0c8935e7778a" providerId="ADAL" clId="{B08DF458-B05A-488E-8086-A1CF422667A1}" dt="2024-02-13T15:35:36.947" v="2074" actId="2696"/>
          <pc:sldLayoutMkLst>
            <pc:docMk/>
            <pc:sldMasterMk cId="2203589297" sldId="2147483784"/>
            <pc:sldLayoutMk cId="1784644213" sldId="2147483739"/>
          </pc:sldLayoutMkLst>
          <pc:spChg chg="mod">
            <ac:chgData name="Winters, Amber" userId="389caf7d-7f00-408e-a4e9-0c8935e7778a" providerId="ADAL" clId="{B08DF458-B05A-488E-8086-A1CF422667A1}" dt="2024-02-13T15:35:10.002" v="1995"/>
            <ac:spMkLst>
              <pc:docMk/>
              <pc:sldMasterMk cId="2203589297" sldId="2147483784"/>
              <pc:sldLayoutMk cId="1784644213" sldId="2147483739"/>
              <ac:spMk id="3" creationId="{210496A7-02FD-4FA8-AC32-A38CC054EF1C}"/>
            </ac:spMkLst>
          </pc:spChg>
        </pc:sldLayoutChg>
        <pc:sldLayoutChg chg="modSp del">
          <pc:chgData name="Winters, Amber" userId="389caf7d-7f00-408e-a4e9-0c8935e7778a" providerId="ADAL" clId="{B08DF458-B05A-488E-8086-A1CF422667A1}" dt="2024-02-13T15:35:37.136" v="2075" actId="2696"/>
          <pc:sldLayoutMkLst>
            <pc:docMk/>
            <pc:sldMasterMk cId="2203589297" sldId="2147483784"/>
            <pc:sldLayoutMk cId="2401851265" sldId="2147483740"/>
          </pc:sldLayoutMkLst>
          <pc:spChg chg="mod">
            <ac:chgData name="Winters, Amber" userId="389caf7d-7f00-408e-a4e9-0c8935e7778a" providerId="ADAL" clId="{B08DF458-B05A-488E-8086-A1CF422667A1}" dt="2024-02-13T15:35:10.002" v="1995"/>
            <ac:spMkLst>
              <pc:docMk/>
              <pc:sldMasterMk cId="2203589297" sldId="2147483784"/>
              <pc:sldLayoutMk cId="2401851265" sldId="2147483740"/>
              <ac:spMk id="2" creationId="{9067E8F3-2425-448E-8087-1582F40038BE}"/>
            </ac:spMkLst>
          </pc:spChg>
        </pc:sldLayoutChg>
        <pc:sldLayoutChg chg="modSp del">
          <pc:chgData name="Winters, Amber" userId="389caf7d-7f00-408e-a4e9-0c8935e7778a" providerId="ADAL" clId="{B08DF458-B05A-488E-8086-A1CF422667A1}" dt="2024-02-13T15:35:37.354" v="2076" actId="2696"/>
          <pc:sldLayoutMkLst>
            <pc:docMk/>
            <pc:sldMasterMk cId="2203589297" sldId="2147483784"/>
            <pc:sldLayoutMk cId="908506772" sldId="2147483741"/>
          </pc:sldLayoutMkLst>
          <pc:spChg chg="mod">
            <ac:chgData name="Winters, Amber" userId="389caf7d-7f00-408e-a4e9-0c8935e7778a" providerId="ADAL" clId="{B08DF458-B05A-488E-8086-A1CF422667A1}" dt="2024-02-13T15:35:10.002" v="1995"/>
            <ac:spMkLst>
              <pc:docMk/>
              <pc:sldMasterMk cId="2203589297" sldId="2147483784"/>
              <pc:sldLayoutMk cId="908506772" sldId="2147483741"/>
              <ac:spMk id="2" creationId="{B94931A3-0102-485B-9375-063648C27252}"/>
            </ac:spMkLst>
          </pc:spChg>
        </pc:sldLayoutChg>
        <pc:sldLayoutChg chg="modSp del">
          <pc:chgData name="Winters, Amber" userId="389caf7d-7f00-408e-a4e9-0c8935e7778a" providerId="ADAL" clId="{B08DF458-B05A-488E-8086-A1CF422667A1}" dt="2024-02-13T15:35:37.564" v="2077" actId="2696"/>
          <pc:sldLayoutMkLst>
            <pc:docMk/>
            <pc:sldMasterMk cId="2203589297" sldId="2147483784"/>
            <pc:sldLayoutMk cId="1846572667" sldId="2147483742"/>
          </pc:sldLayoutMkLst>
          <pc:spChg chg="mod">
            <ac:chgData name="Winters, Amber" userId="389caf7d-7f00-408e-a4e9-0c8935e7778a" providerId="ADAL" clId="{B08DF458-B05A-488E-8086-A1CF422667A1}" dt="2024-02-13T15:35:10.002" v="1995"/>
            <ac:spMkLst>
              <pc:docMk/>
              <pc:sldMasterMk cId="2203589297" sldId="2147483784"/>
              <pc:sldLayoutMk cId="1846572667" sldId="2147483742"/>
              <ac:spMk id="2" creationId="{685FB9F8-FF60-4251-A3B0-08E01154486D}"/>
            </ac:spMkLst>
          </pc:spChg>
        </pc:sldLayoutChg>
        <pc:sldLayoutChg chg="modSp del">
          <pc:chgData name="Winters, Amber" userId="389caf7d-7f00-408e-a4e9-0c8935e7778a" providerId="ADAL" clId="{B08DF458-B05A-488E-8086-A1CF422667A1}" dt="2024-02-13T15:35:37.768" v="2078" actId="2696"/>
          <pc:sldLayoutMkLst>
            <pc:docMk/>
            <pc:sldMasterMk cId="2203589297" sldId="2147483784"/>
            <pc:sldLayoutMk cId="331933198" sldId="2147483743"/>
          </pc:sldLayoutMkLst>
          <pc:spChg chg="mod">
            <ac:chgData name="Winters, Amber" userId="389caf7d-7f00-408e-a4e9-0c8935e7778a" providerId="ADAL" clId="{B08DF458-B05A-488E-8086-A1CF422667A1}" dt="2024-02-13T15:35:10.002" v="1995"/>
            <ac:spMkLst>
              <pc:docMk/>
              <pc:sldMasterMk cId="2203589297" sldId="2147483784"/>
              <pc:sldLayoutMk cId="331933198" sldId="2147483743"/>
              <ac:spMk id="2" creationId="{FDED54CD-A028-4040-97CD-8546409C8639}"/>
            </ac:spMkLst>
          </pc:spChg>
        </pc:sldLayoutChg>
        <pc:sldLayoutChg chg="del">
          <pc:chgData name="Winters, Amber" userId="389caf7d-7f00-408e-a4e9-0c8935e7778a" providerId="ADAL" clId="{B08DF458-B05A-488E-8086-A1CF422667A1}" dt="2024-02-13T15:35:37.955" v="2079" actId="2696"/>
          <pc:sldLayoutMkLst>
            <pc:docMk/>
            <pc:sldMasterMk cId="2203589297" sldId="2147483784"/>
            <pc:sldLayoutMk cId="3471365876" sldId="2147483744"/>
          </pc:sldLayoutMkLst>
        </pc:sldLayoutChg>
        <pc:sldLayoutChg chg="del">
          <pc:chgData name="Winters, Amber" userId="389caf7d-7f00-408e-a4e9-0c8935e7778a" providerId="ADAL" clId="{B08DF458-B05A-488E-8086-A1CF422667A1}" dt="2024-02-13T15:35:38.159" v="2080" actId="2696"/>
          <pc:sldLayoutMkLst>
            <pc:docMk/>
            <pc:sldMasterMk cId="2203589297" sldId="2147483784"/>
            <pc:sldLayoutMk cId="2290323058" sldId="2147483745"/>
          </pc:sldLayoutMkLst>
        </pc:sldLayoutChg>
        <pc:sldLayoutChg chg="del">
          <pc:chgData name="Winters, Amber" userId="389caf7d-7f00-408e-a4e9-0c8935e7778a" providerId="ADAL" clId="{B08DF458-B05A-488E-8086-A1CF422667A1}" dt="2024-02-13T15:35:38.362" v="2081" actId="2696"/>
          <pc:sldLayoutMkLst>
            <pc:docMk/>
            <pc:sldMasterMk cId="2203589297" sldId="2147483784"/>
            <pc:sldLayoutMk cId="3342926375" sldId="2147483746"/>
          </pc:sldLayoutMkLst>
        </pc:sldLayoutChg>
        <pc:sldLayoutChg chg="del">
          <pc:chgData name="Winters, Amber" userId="389caf7d-7f00-408e-a4e9-0c8935e7778a" providerId="ADAL" clId="{B08DF458-B05A-488E-8086-A1CF422667A1}" dt="2024-02-13T15:35:38.539" v="2082" actId="2696"/>
          <pc:sldLayoutMkLst>
            <pc:docMk/>
            <pc:sldMasterMk cId="2203589297" sldId="2147483784"/>
            <pc:sldLayoutMk cId="751431281" sldId="2147483747"/>
          </pc:sldLayoutMkLst>
        </pc:sldLayoutChg>
        <pc:sldLayoutChg chg="del">
          <pc:chgData name="Winters, Amber" userId="389caf7d-7f00-408e-a4e9-0c8935e7778a" providerId="ADAL" clId="{B08DF458-B05A-488E-8086-A1CF422667A1}" dt="2024-02-13T15:35:38.735" v="2083" actId="2696"/>
          <pc:sldLayoutMkLst>
            <pc:docMk/>
            <pc:sldMasterMk cId="2203589297" sldId="2147483784"/>
            <pc:sldLayoutMk cId="1694875906" sldId="2147483748"/>
          </pc:sldLayoutMkLst>
        </pc:sldLayoutChg>
        <pc:sldLayoutChg chg="del">
          <pc:chgData name="Winters, Amber" userId="389caf7d-7f00-408e-a4e9-0c8935e7778a" providerId="ADAL" clId="{B08DF458-B05A-488E-8086-A1CF422667A1}" dt="2024-02-13T15:35:38.938" v="2084" actId="2696"/>
          <pc:sldLayoutMkLst>
            <pc:docMk/>
            <pc:sldMasterMk cId="2203589297" sldId="2147483784"/>
            <pc:sldLayoutMk cId="1779893440" sldId="2147483749"/>
          </pc:sldLayoutMkLst>
        </pc:sldLayoutChg>
        <pc:sldLayoutChg chg="del">
          <pc:chgData name="Winters, Amber" userId="389caf7d-7f00-408e-a4e9-0c8935e7778a" providerId="ADAL" clId="{B08DF458-B05A-488E-8086-A1CF422667A1}" dt="2024-02-13T15:35:39.174" v="2085" actId="2696"/>
          <pc:sldLayoutMkLst>
            <pc:docMk/>
            <pc:sldMasterMk cId="2203589297" sldId="2147483784"/>
            <pc:sldLayoutMk cId="4181046915" sldId="2147483750"/>
          </pc:sldLayoutMkLst>
        </pc:sldLayoutChg>
        <pc:sldLayoutChg chg="del">
          <pc:chgData name="Winters, Amber" userId="389caf7d-7f00-408e-a4e9-0c8935e7778a" providerId="ADAL" clId="{B08DF458-B05A-488E-8086-A1CF422667A1}" dt="2024-02-13T15:35:39.363" v="2086" actId="2696"/>
          <pc:sldLayoutMkLst>
            <pc:docMk/>
            <pc:sldMasterMk cId="2203589297" sldId="2147483784"/>
            <pc:sldLayoutMk cId="2884664285" sldId="2147483751"/>
          </pc:sldLayoutMkLst>
        </pc:sldLayoutChg>
        <pc:sldLayoutChg chg="del">
          <pc:chgData name="Winters, Amber" userId="389caf7d-7f00-408e-a4e9-0c8935e7778a" providerId="ADAL" clId="{B08DF458-B05A-488E-8086-A1CF422667A1}" dt="2024-02-13T15:35:39.567" v="2087" actId="2696"/>
          <pc:sldLayoutMkLst>
            <pc:docMk/>
            <pc:sldMasterMk cId="2203589297" sldId="2147483784"/>
            <pc:sldLayoutMk cId="3904365527" sldId="2147483752"/>
          </pc:sldLayoutMkLst>
        </pc:sldLayoutChg>
        <pc:sldLayoutChg chg="del">
          <pc:chgData name="Winters, Amber" userId="389caf7d-7f00-408e-a4e9-0c8935e7778a" providerId="ADAL" clId="{B08DF458-B05A-488E-8086-A1CF422667A1}" dt="2024-02-13T15:35:39.730" v="2088" actId="2696"/>
          <pc:sldLayoutMkLst>
            <pc:docMk/>
            <pc:sldMasterMk cId="2203589297" sldId="2147483784"/>
            <pc:sldLayoutMk cId="649261496" sldId="2147483753"/>
          </pc:sldLayoutMkLst>
        </pc:sldLayoutChg>
        <pc:sldLayoutChg chg="del">
          <pc:chgData name="Winters, Amber" userId="389caf7d-7f00-408e-a4e9-0c8935e7778a" providerId="ADAL" clId="{B08DF458-B05A-488E-8086-A1CF422667A1}" dt="2024-02-13T15:35:39.919" v="2089" actId="2696"/>
          <pc:sldLayoutMkLst>
            <pc:docMk/>
            <pc:sldMasterMk cId="2203589297" sldId="2147483784"/>
            <pc:sldLayoutMk cId="3893181676" sldId="2147483754"/>
          </pc:sldLayoutMkLst>
        </pc:sldLayoutChg>
        <pc:sldLayoutChg chg="del">
          <pc:chgData name="Winters, Amber" userId="389caf7d-7f00-408e-a4e9-0c8935e7778a" providerId="ADAL" clId="{B08DF458-B05A-488E-8086-A1CF422667A1}" dt="2024-02-13T15:35:40.084" v="2090" actId="2696"/>
          <pc:sldLayoutMkLst>
            <pc:docMk/>
            <pc:sldMasterMk cId="2203589297" sldId="2147483784"/>
            <pc:sldLayoutMk cId="2713370515" sldId="2147483755"/>
          </pc:sldLayoutMkLst>
        </pc:sldLayoutChg>
        <pc:sldLayoutChg chg="del">
          <pc:chgData name="Winters, Amber" userId="389caf7d-7f00-408e-a4e9-0c8935e7778a" providerId="ADAL" clId="{B08DF458-B05A-488E-8086-A1CF422667A1}" dt="2024-02-13T15:35:40.261" v="2091" actId="2696"/>
          <pc:sldLayoutMkLst>
            <pc:docMk/>
            <pc:sldMasterMk cId="2203589297" sldId="2147483784"/>
            <pc:sldLayoutMk cId="683255669" sldId="2147483756"/>
          </pc:sldLayoutMkLst>
        </pc:sldLayoutChg>
        <pc:sldLayoutChg chg="del">
          <pc:chgData name="Winters, Amber" userId="389caf7d-7f00-408e-a4e9-0c8935e7778a" providerId="ADAL" clId="{B08DF458-B05A-488E-8086-A1CF422667A1}" dt="2024-02-13T15:35:40.450" v="2092" actId="2696"/>
          <pc:sldLayoutMkLst>
            <pc:docMk/>
            <pc:sldMasterMk cId="2203589297" sldId="2147483784"/>
            <pc:sldLayoutMk cId="2250101555" sldId="2147483757"/>
          </pc:sldLayoutMkLst>
        </pc:sldLayoutChg>
        <pc:sldLayoutChg chg="del">
          <pc:chgData name="Winters, Amber" userId="389caf7d-7f00-408e-a4e9-0c8935e7778a" providerId="ADAL" clId="{B08DF458-B05A-488E-8086-A1CF422667A1}" dt="2024-02-13T15:35:40.637" v="2093" actId="2696"/>
          <pc:sldLayoutMkLst>
            <pc:docMk/>
            <pc:sldMasterMk cId="2203589297" sldId="2147483784"/>
            <pc:sldLayoutMk cId="3888850575" sldId="2147483758"/>
          </pc:sldLayoutMkLst>
        </pc:sldLayoutChg>
        <pc:sldLayoutChg chg="modSp del">
          <pc:chgData name="Winters, Amber" userId="389caf7d-7f00-408e-a4e9-0c8935e7778a" providerId="ADAL" clId="{B08DF458-B05A-488E-8086-A1CF422667A1}" dt="2024-02-13T15:35:40.833" v="2094" actId="2696"/>
          <pc:sldLayoutMkLst>
            <pc:docMk/>
            <pc:sldMasterMk cId="2203589297" sldId="2147483784"/>
            <pc:sldLayoutMk cId="3278943992" sldId="2147483759"/>
          </pc:sldLayoutMkLst>
          <pc:spChg chg="mod">
            <ac:chgData name="Winters, Amber" userId="389caf7d-7f00-408e-a4e9-0c8935e7778a" providerId="ADAL" clId="{B08DF458-B05A-488E-8086-A1CF422667A1}" dt="2024-02-13T15:35:10.002" v="1995"/>
            <ac:spMkLst>
              <pc:docMk/>
              <pc:sldMasterMk cId="2203589297" sldId="2147483784"/>
              <pc:sldLayoutMk cId="3278943992" sldId="2147483759"/>
              <ac:spMk id="5" creationId="{00000000-0000-0000-0000-000000000000}"/>
            </ac:spMkLst>
          </pc:spChg>
        </pc:sldLayoutChg>
        <pc:sldLayoutChg chg="del">
          <pc:chgData name="Winters, Amber" userId="389caf7d-7f00-408e-a4e9-0c8935e7778a" providerId="ADAL" clId="{B08DF458-B05A-488E-8086-A1CF422667A1}" dt="2024-02-13T15:35:41.022" v="2095" actId="2696"/>
          <pc:sldLayoutMkLst>
            <pc:docMk/>
            <pc:sldMasterMk cId="2203589297" sldId="2147483784"/>
            <pc:sldLayoutMk cId="1978327032" sldId="2147483760"/>
          </pc:sldLayoutMkLst>
        </pc:sldLayoutChg>
        <pc:sldLayoutChg chg="del">
          <pc:chgData name="Winters, Amber" userId="389caf7d-7f00-408e-a4e9-0c8935e7778a" providerId="ADAL" clId="{B08DF458-B05A-488E-8086-A1CF422667A1}" dt="2024-02-13T15:35:41.223" v="2096" actId="2696"/>
          <pc:sldLayoutMkLst>
            <pc:docMk/>
            <pc:sldMasterMk cId="2203589297" sldId="2147483784"/>
            <pc:sldLayoutMk cId="1367469209" sldId="2147483761"/>
          </pc:sldLayoutMkLst>
        </pc:sldLayoutChg>
        <pc:sldLayoutChg chg="del">
          <pc:chgData name="Winters, Amber" userId="389caf7d-7f00-408e-a4e9-0c8935e7778a" providerId="ADAL" clId="{B08DF458-B05A-488E-8086-A1CF422667A1}" dt="2024-02-13T15:35:41.469" v="2097" actId="2696"/>
          <pc:sldLayoutMkLst>
            <pc:docMk/>
            <pc:sldMasterMk cId="2203589297" sldId="2147483784"/>
            <pc:sldLayoutMk cId="3816850231" sldId="2147483762"/>
          </pc:sldLayoutMkLst>
        </pc:sldLayoutChg>
        <pc:sldLayoutChg chg="del">
          <pc:chgData name="Winters, Amber" userId="389caf7d-7f00-408e-a4e9-0c8935e7778a" providerId="ADAL" clId="{B08DF458-B05A-488E-8086-A1CF422667A1}" dt="2024-02-13T15:35:41.625" v="2098" actId="2696"/>
          <pc:sldLayoutMkLst>
            <pc:docMk/>
            <pc:sldMasterMk cId="2203589297" sldId="2147483784"/>
            <pc:sldLayoutMk cId="751010757" sldId="2147483763"/>
          </pc:sldLayoutMkLst>
        </pc:sldLayoutChg>
        <pc:sldLayoutChg chg="del">
          <pc:chgData name="Winters, Amber" userId="389caf7d-7f00-408e-a4e9-0c8935e7778a" providerId="ADAL" clId="{B08DF458-B05A-488E-8086-A1CF422667A1}" dt="2024-02-13T15:35:41.859" v="2099" actId="2696"/>
          <pc:sldLayoutMkLst>
            <pc:docMk/>
            <pc:sldMasterMk cId="2203589297" sldId="2147483784"/>
            <pc:sldLayoutMk cId="3725128903" sldId="2147483764"/>
          </pc:sldLayoutMkLst>
        </pc:sldLayoutChg>
        <pc:sldLayoutChg chg="del">
          <pc:chgData name="Winters, Amber" userId="389caf7d-7f00-408e-a4e9-0c8935e7778a" providerId="ADAL" clId="{B08DF458-B05A-488E-8086-A1CF422667A1}" dt="2024-02-13T15:35:42.078" v="2100" actId="2696"/>
          <pc:sldLayoutMkLst>
            <pc:docMk/>
            <pc:sldMasterMk cId="2203589297" sldId="2147483784"/>
            <pc:sldLayoutMk cId="1106647759" sldId="2147483765"/>
          </pc:sldLayoutMkLst>
        </pc:sldLayoutChg>
        <pc:sldLayoutChg chg="del">
          <pc:chgData name="Winters, Amber" userId="389caf7d-7f00-408e-a4e9-0c8935e7778a" providerId="ADAL" clId="{B08DF458-B05A-488E-8086-A1CF422667A1}" dt="2024-02-13T15:35:42.290" v="2101" actId="2696"/>
          <pc:sldLayoutMkLst>
            <pc:docMk/>
            <pc:sldMasterMk cId="2203589297" sldId="2147483784"/>
            <pc:sldLayoutMk cId="1223694192" sldId="2147483766"/>
          </pc:sldLayoutMkLst>
        </pc:sldLayoutChg>
        <pc:sldLayoutChg chg="del">
          <pc:chgData name="Winters, Amber" userId="389caf7d-7f00-408e-a4e9-0c8935e7778a" providerId="ADAL" clId="{B08DF458-B05A-488E-8086-A1CF422667A1}" dt="2024-02-13T15:35:42.477" v="2102" actId="2696"/>
          <pc:sldLayoutMkLst>
            <pc:docMk/>
            <pc:sldMasterMk cId="2203589297" sldId="2147483784"/>
            <pc:sldLayoutMk cId="2173017182" sldId="2147483767"/>
          </pc:sldLayoutMkLst>
        </pc:sldLayoutChg>
        <pc:sldLayoutChg chg="del">
          <pc:chgData name="Winters, Amber" userId="389caf7d-7f00-408e-a4e9-0c8935e7778a" providerId="ADAL" clId="{B08DF458-B05A-488E-8086-A1CF422667A1}" dt="2024-02-13T15:35:42.681" v="2103" actId="2696"/>
          <pc:sldLayoutMkLst>
            <pc:docMk/>
            <pc:sldMasterMk cId="2203589297" sldId="2147483784"/>
            <pc:sldLayoutMk cId="189661725" sldId="2147483768"/>
          </pc:sldLayoutMkLst>
        </pc:sldLayoutChg>
        <pc:sldLayoutChg chg="del">
          <pc:chgData name="Winters, Amber" userId="389caf7d-7f00-408e-a4e9-0c8935e7778a" providerId="ADAL" clId="{B08DF458-B05A-488E-8086-A1CF422667A1}" dt="2024-02-13T15:35:42.889" v="2104" actId="2696"/>
          <pc:sldLayoutMkLst>
            <pc:docMk/>
            <pc:sldMasterMk cId="2203589297" sldId="2147483784"/>
            <pc:sldLayoutMk cId="1349516043" sldId="2147483769"/>
          </pc:sldLayoutMkLst>
        </pc:sldLayoutChg>
        <pc:sldLayoutChg chg="del">
          <pc:chgData name="Winters, Amber" userId="389caf7d-7f00-408e-a4e9-0c8935e7778a" providerId="ADAL" clId="{B08DF458-B05A-488E-8086-A1CF422667A1}" dt="2024-02-13T15:35:43.061" v="2105" actId="2696"/>
          <pc:sldLayoutMkLst>
            <pc:docMk/>
            <pc:sldMasterMk cId="2203589297" sldId="2147483784"/>
            <pc:sldLayoutMk cId="3230422051" sldId="2147483770"/>
          </pc:sldLayoutMkLst>
        </pc:sldLayoutChg>
        <pc:sldLayoutChg chg="del">
          <pc:chgData name="Winters, Amber" userId="389caf7d-7f00-408e-a4e9-0c8935e7778a" providerId="ADAL" clId="{B08DF458-B05A-488E-8086-A1CF422667A1}" dt="2024-02-13T15:35:43.281" v="2106" actId="2696"/>
          <pc:sldLayoutMkLst>
            <pc:docMk/>
            <pc:sldMasterMk cId="2203589297" sldId="2147483784"/>
            <pc:sldLayoutMk cId="1132558324" sldId="2147483771"/>
          </pc:sldLayoutMkLst>
        </pc:sldLayoutChg>
        <pc:sldLayoutChg chg="del">
          <pc:chgData name="Winters, Amber" userId="389caf7d-7f00-408e-a4e9-0c8935e7778a" providerId="ADAL" clId="{B08DF458-B05A-488E-8086-A1CF422667A1}" dt="2024-02-13T15:35:43.484" v="2107" actId="2696"/>
          <pc:sldLayoutMkLst>
            <pc:docMk/>
            <pc:sldMasterMk cId="2203589297" sldId="2147483784"/>
            <pc:sldLayoutMk cId="3625290526" sldId="2147483772"/>
          </pc:sldLayoutMkLst>
        </pc:sldLayoutChg>
        <pc:sldLayoutChg chg="del">
          <pc:chgData name="Winters, Amber" userId="389caf7d-7f00-408e-a4e9-0c8935e7778a" providerId="ADAL" clId="{B08DF458-B05A-488E-8086-A1CF422667A1}" dt="2024-02-13T15:35:43.679" v="2108" actId="2696"/>
          <pc:sldLayoutMkLst>
            <pc:docMk/>
            <pc:sldMasterMk cId="2203589297" sldId="2147483784"/>
            <pc:sldLayoutMk cId="3779990850" sldId="2147483773"/>
          </pc:sldLayoutMkLst>
        </pc:sldLayoutChg>
        <pc:sldLayoutChg chg="del">
          <pc:chgData name="Winters, Amber" userId="389caf7d-7f00-408e-a4e9-0c8935e7778a" providerId="ADAL" clId="{B08DF458-B05A-488E-8086-A1CF422667A1}" dt="2024-02-13T15:35:43.898" v="2109" actId="2696"/>
          <pc:sldLayoutMkLst>
            <pc:docMk/>
            <pc:sldMasterMk cId="2203589297" sldId="2147483784"/>
            <pc:sldLayoutMk cId="2470891890" sldId="2147483774"/>
          </pc:sldLayoutMkLst>
        </pc:sldLayoutChg>
        <pc:sldLayoutChg chg="del">
          <pc:chgData name="Winters, Amber" userId="389caf7d-7f00-408e-a4e9-0c8935e7778a" providerId="ADAL" clId="{B08DF458-B05A-488E-8086-A1CF422667A1}" dt="2024-02-13T15:35:44.094" v="2110" actId="2696"/>
          <pc:sldLayoutMkLst>
            <pc:docMk/>
            <pc:sldMasterMk cId="2203589297" sldId="2147483784"/>
            <pc:sldLayoutMk cId="1840139993" sldId="2147483775"/>
          </pc:sldLayoutMkLst>
        </pc:sldLayoutChg>
        <pc:sldLayoutChg chg="del">
          <pc:chgData name="Winters, Amber" userId="389caf7d-7f00-408e-a4e9-0c8935e7778a" providerId="ADAL" clId="{B08DF458-B05A-488E-8086-A1CF422667A1}" dt="2024-02-13T15:35:44.281" v="2111" actId="2696"/>
          <pc:sldLayoutMkLst>
            <pc:docMk/>
            <pc:sldMasterMk cId="2203589297" sldId="2147483784"/>
            <pc:sldLayoutMk cId="1007721701" sldId="2147483776"/>
          </pc:sldLayoutMkLst>
        </pc:sldLayoutChg>
        <pc:sldLayoutChg chg="del">
          <pc:chgData name="Winters, Amber" userId="389caf7d-7f00-408e-a4e9-0c8935e7778a" providerId="ADAL" clId="{B08DF458-B05A-488E-8086-A1CF422667A1}" dt="2024-02-13T15:35:44.527" v="2112" actId="2696"/>
          <pc:sldLayoutMkLst>
            <pc:docMk/>
            <pc:sldMasterMk cId="2203589297" sldId="2147483784"/>
            <pc:sldLayoutMk cId="3093251225" sldId="2147483777"/>
          </pc:sldLayoutMkLst>
        </pc:sldLayoutChg>
        <pc:sldLayoutChg chg="del">
          <pc:chgData name="Winters, Amber" userId="389caf7d-7f00-408e-a4e9-0c8935e7778a" providerId="ADAL" clId="{B08DF458-B05A-488E-8086-A1CF422667A1}" dt="2024-02-13T15:35:44.716" v="2113" actId="2696"/>
          <pc:sldLayoutMkLst>
            <pc:docMk/>
            <pc:sldMasterMk cId="2203589297" sldId="2147483784"/>
            <pc:sldLayoutMk cId="3616515095" sldId="2147483778"/>
          </pc:sldLayoutMkLst>
        </pc:sldLayoutChg>
        <pc:sldLayoutChg chg="del">
          <pc:chgData name="Winters, Amber" userId="389caf7d-7f00-408e-a4e9-0c8935e7778a" providerId="ADAL" clId="{B08DF458-B05A-488E-8086-A1CF422667A1}" dt="2024-02-13T15:35:44.919" v="2114" actId="2696"/>
          <pc:sldLayoutMkLst>
            <pc:docMk/>
            <pc:sldMasterMk cId="2203589297" sldId="2147483784"/>
            <pc:sldLayoutMk cId="1580460562" sldId="2147483779"/>
          </pc:sldLayoutMkLst>
        </pc:sldLayoutChg>
        <pc:sldLayoutChg chg="del">
          <pc:chgData name="Winters, Amber" userId="389caf7d-7f00-408e-a4e9-0c8935e7778a" providerId="ADAL" clId="{B08DF458-B05A-488E-8086-A1CF422667A1}" dt="2024-02-13T15:35:45.106" v="2115" actId="2696"/>
          <pc:sldLayoutMkLst>
            <pc:docMk/>
            <pc:sldMasterMk cId="2203589297" sldId="2147483784"/>
            <pc:sldLayoutMk cId="2961957828" sldId="2147483780"/>
          </pc:sldLayoutMkLst>
        </pc:sldLayoutChg>
        <pc:sldLayoutChg chg="del">
          <pc:chgData name="Winters, Amber" userId="389caf7d-7f00-408e-a4e9-0c8935e7778a" providerId="ADAL" clId="{B08DF458-B05A-488E-8086-A1CF422667A1}" dt="2024-02-13T15:35:45.294" v="2116" actId="2696"/>
          <pc:sldLayoutMkLst>
            <pc:docMk/>
            <pc:sldMasterMk cId="2203589297" sldId="2147483784"/>
            <pc:sldLayoutMk cId="1646837125" sldId="2147483781"/>
          </pc:sldLayoutMkLst>
        </pc:sldLayoutChg>
        <pc:sldLayoutChg chg="del">
          <pc:chgData name="Winters, Amber" userId="389caf7d-7f00-408e-a4e9-0c8935e7778a" providerId="ADAL" clId="{B08DF458-B05A-488E-8086-A1CF422667A1}" dt="2024-02-13T15:35:45.496" v="2117" actId="2696"/>
          <pc:sldLayoutMkLst>
            <pc:docMk/>
            <pc:sldMasterMk cId="2203589297" sldId="2147483784"/>
            <pc:sldLayoutMk cId="3122587190" sldId="2147483782"/>
          </pc:sldLayoutMkLst>
        </pc:sldLayoutChg>
        <pc:sldLayoutChg chg="del">
          <pc:chgData name="Winters, Amber" userId="389caf7d-7f00-408e-a4e9-0c8935e7778a" providerId="ADAL" clId="{B08DF458-B05A-488E-8086-A1CF422667A1}" dt="2024-02-13T15:35:45.699" v="2118" actId="2696"/>
          <pc:sldLayoutMkLst>
            <pc:docMk/>
            <pc:sldMasterMk cId="2203589297" sldId="2147483784"/>
            <pc:sldLayoutMk cId="3028433317" sldId="2147483783"/>
          </pc:sldLayoutMkLst>
        </pc:sldLayoutChg>
        <pc:sldLayoutChg chg="delSp mod">
          <pc:chgData name="Winters, Amber" userId="389caf7d-7f00-408e-a4e9-0c8935e7778a" providerId="ADAL" clId="{B08DF458-B05A-488E-8086-A1CF422667A1}" dt="2024-02-13T16:49:08.391" v="2119" actId="478"/>
          <pc:sldLayoutMkLst>
            <pc:docMk/>
            <pc:sldMasterMk cId="2203589297" sldId="2147483784"/>
            <pc:sldLayoutMk cId="2933981964" sldId="2147483786"/>
          </pc:sldLayoutMkLst>
          <pc:picChg chg="del">
            <ac:chgData name="Winters, Amber" userId="389caf7d-7f00-408e-a4e9-0c8935e7778a" providerId="ADAL" clId="{B08DF458-B05A-488E-8086-A1CF422667A1}" dt="2024-02-13T16:49:08.391" v="2119" actId="478"/>
            <ac:picMkLst>
              <pc:docMk/>
              <pc:sldMasterMk cId="2203589297" sldId="2147483784"/>
              <pc:sldLayoutMk cId="2933981964" sldId="2147483786"/>
              <ac:picMk id="2" creationId="{D27C3A9D-E140-137D-69CC-FADF182BA4B9}"/>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24D5D-103B-4901-83D2-E77A4A54DA5E}"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01735-8D50-4558-8933-5DEDBCE53FEF}" type="slidenum">
              <a:rPr lang="en-US" smtClean="0"/>
              <a:t>‹#›</a:t>
            </a:fld>
            <a:endParaRPr lang="en-US"/>
          </a:p>
        </p:txBody>
      </p:sp>
    </p:spTree>
    <p:extLst>
      <p:ext uri="{BB962C8B-B14F-4D97-AF65-F5344CB8AC3E}">
        <p14:creationId xmlns:p14="http://schemas.microsoft.com/office/powerpoint/2010/main" val="22446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Utilize this slide deck to provide training on </a:t>
            </a:r>
            <a:r>
              <a:rPr lang="en-US" i="1" dirty="0"/>
              <a:t>Gale Presents: Peterson’s Test Prep </a:t>
            </a:r>
            <a:r>
              <a:rPr lang="en-US" dirty="0"/>
              <a:t>to your staff. You can feel free to use as many or as few slides as you need by either copying and pasting to make your own presentation, or by hiding certain slides. You will find notes on many slides to help you with your training. If time allows, a best practice is to go through the resource live with your staff so they can see the workflow and tools in action.</a:t>
            </a:r>
          </a:p>
        </p:txBody>
      </p:sp>
      <p:sp>
        <p:nvSpPr>
          <p:cNvPr id="4" name="Slide Number Placeholder 3"/>
          <p:cNvSpPr>
            <a:spLocks noGrp="1"/>
          </p:cNvSpPr>
          <p:nvPr>
            <p:ph type="sldNum" sz="quarter" idx="5"/>
          </p:nvPr>
        </p:nvSpPr>
        <p:spPr/>
        <p:txBody>
          <a:bodyPr/>
          <a:lstStyle/>
          <a:p>
            <a:fld id="{AC301735-8D50-4558-8933-5DEDBCE53FEF}" type="slidenum">
              <a:rPr lang="en-US" smtClean="0"/>
              <a:t>1</a:t>
            </a:fld>
            <a:endParaRPr lang="en-US"/>
          </a:p>
        </p:txBody>
      </p:sp>
    </p:spTree>
    <p:extLst>
      <p:ext uri="{BB962C8B-B14F-4D97-AF65-F5344CB8AC3E}">
        <p14:creationId xmlns:p14="http://schemas.microsoft.com/office/powerpoint/2010/main" val="4018255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explore the career-focused tools found within </a:t>
            </a:r>
            <a:r>
              <a:rPr lang="en-US" i="1" dirty="0"/>
              <a:t>Gale Presents: Peterson’s Test Prep</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339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can access and download full eBook PDFs to explore on or offline. eBooks are focused on test prep.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350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explore the school and scholarship search experiences.</a:t>
            </a:r>
          </a:p>
        </p:txBody>
      </p:sp>
      <p:sp>
        <p:nvSpPr>
          <p:cNvPr id="4" name="Slide Number Placeholder 3"/>
          <p:cNvSpPr>
            <a:spLocks noGrp="1"/>
          </p:cNvSpPr>
          <p:nvPr>
            <p:ph type="sldNum" sz="quarter" idx="5"/>
          </p:nvPr>
        </p:nvSpPr>
        <p:spPr/>
        <p:txBody>
          <a:bodyPr/>
          <a:lstStyle/>
          <a:p>
            <a:fld id="{AC301735-8D50-4558-8933-5DEDBCE53FEF}" type="slidenum">
              <a:rPr lang="en-US" smtClean="0"/>
              <a:t>12</a:t>
            </a:fld>
            <a:endParaRPr lang="en-US"/>
          </a:p>
        </p:txBody>
      </p:sp>
    </p:spTree>
    <p:extLst>
      <p:ext uri="{BB962C8B-B14F-4D97-AF65-F5344CB8AC3E}">
        <p14:creationId xmlns:p14="http://schemas.microsoft.com/office/powerpoint/2010/main" val="3391643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school and scholarship search tools utilize the same platform for easy navigation. Users can also jump between the two searches at any time by selecting an option under the </a:t>
            </a:r>
            <a:r>
              <a:rPr lang="en-US" b="1" dirty="0"/>
              <a:t>I’m Looking For </a:t>
            </a:r>
            <a:r>
              <a:rPr lang="en-US" dirty="0"/>
              <a:t>section found on the search pages.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749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users select an entry, they will be taken to overview pages that include basic information about the school or scholarship. Often users can find links to school websites or a place to apply for a scholarship.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755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financial aid quiz retains the look and feel of the test prep practice tests and tests users’ understanding of financial aid.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985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section to explore within </a:t>
            </a:r>
            <a:r>
              <a:rPr lang="en-US" i="1" dirty="0"/>
              <a:t>Gale Presents: Peterson’s Test Prep </a:t>
            </a:r>
            <a:r>
              <a:rPr lang="en-US" dirty="0"/>
              <a:t>is the career tools section.</a:t>
            </a:r>
          </a:p>
        </p:txBody>
      </p:sp>
      <p:sp>
        <p:nvSpPr>
          <p:cNvPr id="4" name="Slide Number Placeholder 3"/>
          <p:cNvSpPr>
            <a:spLocks noGrp="1"/>
          </p:cNvSpPr>
          <p:nvPr>
            <p:ph type="sldNum" sz="quarter" idx="5"/>
          </p:nvPr>
        </p:nvSpPr>
        <p:spPr/>
        <p:txBody>
          <a:bodyPr/>
          <a:lstStyle/>
          <a:p>
            <a:fld id="{AC301735-8D50-4558-8933-5DEDBCE53FEF}" type="slidenum">
              <a:rPr lang="en-US" smtClean="0"/>
              <a:t>16</a:t>
            </a:fld>
            <a:endParaRPr lang="en-US"/>
          </a:p>
        </p:txBody>
      </p:sp>
    </p:spTree>
    <p:extLst>
      <p:ext uri="{BB962C8B-B14F-4D97-AF65-F5344CB8AC3E}">
        <p14:creationId xmlns:p14="http://schemas.microsoft.com/office/powerpoint/2010/main" val="870059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Resume Builder </a:t>
            </a:r>
            <a:r>
              <a:rPr lang="en-US" dirty="0"/>
              <a:t>is a powerful tool designed to support users of all types in designing a resume that fits their career and skills. We will learn more about this tool in future slides.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136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Resume Tool</a:t>
            </a:r>
            <a:r>
              <a:rPr lang="en-US" dirty="0"/>
              <a:t>, as mentioned previously, is a powerful and detailed tool designed to guide users through the resume development process. With that in mind, we are going to take a quick tour of the tool.</a:t>
            </a:r>
          </a:p>
          <a:p>
            <a:endParaRPr lang="en-US" dirty="0"/>
          </a:p>
          <a:p>
            <a:r>
              <a:rPr lang="en-US" dirty="0"/>
              <a:t>Once a user selects </a:t>
            </a:r>
            <a:r>
              <a:rPr lang="en-US" b="1" dirty="0"/>
              <a:t>Create New Resume</a:t>
            </a:r>
            <a:r>
              <a:rPr lang="en-US" dirty="0"/>
              <a:t>, they are given the option to use an existing resume, use sample content, or start from scratch.</a:t>
            </a:r>
          </a:p>
          <a:p>
            <a:endParaRPr lang="en-US" dirty="0"/>
          </a:p>
          <a:p>
            <a:r>
              <a:rPr lang="en-US" dirty="0"/>
              <a:t>Selecting </a:t>
            </a:r>
            <a:r>
              <a:rPr lang="en-US" b="1" dirty="0"/>
              <a:t>Use Existing Resume </a:t>
            </a:r>
            <a:r>
              <a:rPr lang="en-US" dirty="0"/>
              <a:t>allows the user to upload their content directly to the platform. Word, PDF, and PowerPoint are all accepted file types. Users can also utilize their LinkedIn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810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Resume Tool </a:t>
            </a:r>
            <a:r>
              <a:rPr lang="en-US" dirty="0"/>
              <a:t>provides users with access to sample content for entry, mid, and senior level individuals targeting a variety of industries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97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Gale Presents: Peterson’s Test Prep </a:t>
            </a:r>
            <a:r>
              <a:rPr lang="en-US" dirty="0"/>
              <a:t>provides users with access to test prep for all major tests from High School to Grad School to Vocational/Job. Beginner foundational skills content supports those users requiring extra support to catch up in select fields. </a:t>
            </a:r>
          </a:p>
          <a:p>
            <a:endParaRPr lang="en-US" dirty="0"/>
          </a:p>
          <a:p>
            <a:r>
              <a:rPr lang="en-US" dirty="0"/>
              <a:t>In addition, </a:t>
            </a:r>
            <a:r>
              <a:rPr lang="en-US" i="1" dirty="0"/>
              <a:t>Gale Presents: Peterson’s Test Prep </a:t>
            </a:r>
            <a:r>
              <a:rPr lang="en-US" dirty="0"/>
              <a:t>provides access to school/scholarship search and career tools to help users better understand what test may be required for their learning and career journeys.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707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users choose to start from scratch, they can access more than 20 templates that design their resume for them. They will then be able to edit the sections and add their information. They can choose to skip using a template and can change their template choice throughout the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users begins creating their resume, they will have access to tools including the option to change the template, colors, fonts, and sections.</a:t>
            </a:r>
          </a:p>
          <a:p>
            <a:endParaRPr lang="en-US" dirty="0"/>
          </a:p>
          <a:p>
            <a:r>
              <a:rPr lang="en-US" dirty="0"/>
              <a:t>When they are ready, they will be able to either share a link to their content or download it. This process also works for users creating a cover letter or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392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Career Advice </a:t>
            </a:r>
            <a:r>
              <a:rPr lang="en-US" dirty="0"/>
              <a:t>section provides step by step learning about key topics for users at any stage in their professional careers.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284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Job Search </a:t>
            </a:r>
            <a:r>
              <a:rPr lang="en-US" dirty="0"/>
              <a:t>section utilizes Indeed for users to find currently open positions.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826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Use this slide as a visual prompt for final questions and/or discussions. If you have time, walk through the resource with your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286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explore the exam prep features found within </a:t>
            </a:r>
            <a:r>
              <a:rPr lang="en-US" i="1" dirty="0"/>
              <a:t>Gale Presents: Peterson’s Test Prep</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5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a:t>
            </a:r>
            <a:r>
              <a:rPr lang="en-US" i="1" dirty="0"/>
              <a:t>Gale Presents: Peterson’s Test Prep</a:t>
            </a:r>
            <a:r>
              <a:rPr lang="en-US" dirty="0"/>
              <a:t>, users will find practice tests for many key exams taken by high school students, undergrads, graduates, and professional (vocational and career) learners. Each exam will be timed and automatically graded for review.</a:t>
            </a:r>
          </a:p>
          <a:p>
            <a:endParaRPr lang="en-US" dirty="0"/>
          </a:p>
          <a:p>
            <a:r>
              <a:rPr lang="en-US" dirty="0"/>
              <a:t>Essay responses are not graded, but once the question is submitted users will see examples of high scoring responses and explanations.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41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 practice content is organized into a full course that includes the practice test itself and any additional materials. These materials could be articles, eBooks, flashcards, or videos.</a:t>
            </a:r>
          </a:p>
          <a:p>
            <a:endParaRPr lang="en-US" dirty="0"/>
          </a:p>
          <a:p>
            <a:r>
              <a:rPr lang="en-US" dirty="0"/>
              <a:t>Once a user selects a test from the course, they will see the table of contents on the left and will be able to navigate through as desired.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12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can access and download full eBook PDFs to explore on or offline. eBooks are focused on test prep.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04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flash cards are a quick way to get some studying completed when sitting down for a full practice test or course isn’t possible.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758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Supplemental articles are an excellent way for users to better understand the features of different tests, and what to expect on test 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197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Gale Presents: Peterson’s Test Prep </a:t>
            </a:r>
            <a:r>
              <a:rPr lang="en-US" dirty="0"/>
              <a:t>provides links to many exam websites where users can learn more or register.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AF689-DF9C-4FBD-9303-5CCF87836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191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py 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916706"/>
            <a:ext cx="12192000" cy="957072"/>
          </a:xfrm>
          <a:prstGeom prst="rect">
            <a:avLst/>
          </a:prstGeom>
        </p:spPr>
      </p:pic>
      <p:sp>
        <p:nvSpPr>
          <p:cNvPr id="9" name="Picture Placeholder 28"/>
          <p:cNvSpPr>
            <a:spLocks noGrp="1"/>
          </p:cNvSpPr>
          <p:nvPr>
            <p:ph type="pic" sz="quarter" idx="16" hasCustomPrompt="1"/>
          </p:nvPr>
        </p:nvSpPr>
        <p:spPr>
          <a:xfrm>
            <a:off x="449705" y="434715"/>
            <a:ext cx="11227633" cy="5381469"/>
          </a:xfrm>
          <a:prstGeom prst="rect">
            <a:avLst/>
          </a:prstGeom>
        </p:spPr>
        <p:txBody>
          <a:bodyPr anchor="ctr" anchorCtr="0"/>
          <a:lstStyle>
            <a:lvl1pPr marL="0" indent="0" algn="ctr">
              <a:buFontTx/>
              <a:buNone/>
              <a:defRPr sz="1600" baseline="0">
                <a:solidFill>
                  <a:schemeClr val="accent6"/>
                </a:solidFill>
                <a:latin typeface="Arial" charset="0"/>
                <a:ea typeface="Arial" charset="0"/>
                <a:cs typeface="Arial" charset="0"/>
              </a:defRPr>
            </a:lvl1pPr>
          </a:lstStyle>
          <a:p>
            <a:r>
              <a:rPr lang="en-US"/>
              <a:t>PICTURE HERE</a:t>
            </a:r>
          </a:p>
        </p:txBody>
      </p:sp>
      <p:sp>
        <p:nvSpPr>
          <p:cNvPr id="7" name="Rectangle 6">
            <a:extLst>
              <a:ext uri="{FF2B5EF4-FFF2-40B4-BE49-F238E27FC236}">
                <a16:creationId xmlns:a16="http://schemas.microsoft.com/office/drawing/2014/main" id="{F12A487E-792F-4C80-AB7C-DDB4C1C97091}"/>
              </a:ext>
            </a:extLst>
          </p:cNvPr>
          <p:cNvSpPr/>
          <p:nvPr userDrawn="1"/>
        </p:nvSpPr>
        <p:spPr>
          <a:xfrm>
            <a:off x="560053" y="6142157"/>
            <a:ext cx="2783648" cy="558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15EBECE-1F69-43FD-9B7F-8840E148F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0053" y="6155805"/>
            <a:ext cx="2660819" cy="460350"/>
          </a:xfrm>
          <a:prstGeom prst="rect">
            <a:avLst/>
          </a:prstGeom>
        </p:spPr>
      </p:pic>
    </p:spTree>
    <p:extLst>
      <p:ext uri="{BB962C8B-B14F-4D97-AF65-F5344CB8AC3E}">
        <p14:creationId xmlns:p14="http://schemas.microsoft.com/office/powerpoint/2010/main" val="393332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1_Domestic_Learning_title">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3" y="838573"/>
            <a:ext cx="7084294" cy="2802401"/>
          </a:xfrm>
          <a:prstGeom prst="rect">
            <a:avLst/>
          </a:prstGeom>
          <a:solidFill>
            <a:schemeClr val="bg1">
              <a:alpha val="78000"/>
            </a:schemeClr>
          </a:solidFill>
        </p:spPr>
        <p:txBody>
          <a:bodyPr lIns="640080" tIns="365760"/>
          <a:lstStyle>
            <a:lvl1pPr marL="0" indent="0">
              <a:buNone/>
              <a:defRPr sz="3600" b="1" baseline="0">
                <a:solidFill>
                  <a:srgbClr val="18324D"/>
                </a:solidFill>
                <a:latin typeface="Open Sans" panose="020B0606030504020204" pitchFamily="34" charset="0"/>
                <a:ea typeface="Open Sans" panose="020B0606030504020204" pitchFamily="34" charset="0"/>
                <a:cs typeface="Open Sans" panose="020B0606030504020204" pitchFamily="34" charset="0"/>
              </a:defRPr>
            </a:lvl1pPr>
          </a:lstStyle>
          <a:p>
            <a:pPr lvl="0"/>
            <a:br>
              <a:rPr lang="en-US"/>
            </a:br>
            <a:endParaRPr lang="en-US"/>
          </a:p>
        </p:txBody>
      </p:sp>
      <p:sp>
        <p:nvSpPr>
          <p:cNvPr id="9" name="Rectangle 8">
            <a:extLst>
              <a:ext uri="{FF2B5EF4-FFF2-40B4-BE49-F238E27FC236}">
                <a16:creationId xmlns:a16="http://schemas.microsoft.com/office/drawing/2014/main" id="{8D45A978-6A88-ADA4-6283-27248E392D6F}"/>
              </a:ext>
            </a:extLst>
          </p:cNvPr>
          <p:cNvSpPr/>
          <p:nvPr userDrawn="1"/>
        </p:nvSpPr>
        <p:spPr>
          <a:xfrm>
            <a:off x="0" y="5916706"/>
            <a:ext cx="12192000" cy="957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8EA16F-E19C-993C-B882-60149EDA5C29}"/>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1" name="Graphic 10">
            <a:extLst>
              <a:ext uri="{FF2B5EF4-FFF2-40B4-BE49-F238E27FC236}">
                <a16:creationId xmlns:a16="http://schemas.microsoft.com/office/drawing/2014/main" id="{AB33760A-A317-9DC0-D7F6-3E71086A13C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4" name="Title 3">
            <a:extLst>
              <a:ext uri="{FF2B5EF4-FFF2-40B4-BE49-F238E27FC236}">
                <a16:creationId xmlns:a16="http://schemas.microsoft.com/office/drawing/2014/main" id="{E32CAB31-23EB-1541-1EAA-C10CE160421C}"/>
              </a:ext>
            </a:extLst>
          </p:cNvPr>
          <p:cNvSpPr>
            <a:spLocks noGrp="1"/>
          </p:cNvSpPr>
          <p:nvPr>
            <p:ph type="title" hasCustomPrompt="1"/>
          </p:nvPr>
        </p:nvSpPr>
        <p:spPr>
          <a:xfrm>
            <a:off x="560053" y="1409096"/>
            <a:ext cx="5905402" cy="1532698"/>
          </a:xfrm>
        </p:spPr>
        <p:txBody>
          <a:bodyPr>
            <a:normAutofit/>
          </a:bodyPr>
          <a:lstStyle>
            <a:lvl1pPr>
              <a:lnSpc>
                <a:spcPct val="100000"/>
              </a:lnSpc>
              <a:defRPr sz="3600">
                <a:solidFill>
                  <a:srgbClr val="18324D"/>
                </a:solidFill>
              </a:defRPr>
            </a:lvl1pPr>
          </a:lstStyle>
          <a:p>
            <a:pPr lvl="0"/>
            <a:r>
              <a:rPr lang="en-US"/>
              <a:t>PRESENTATION TITLE</a:t>
            </a:r>
            <a:br>
              <a:rPr lang="en-US"/>
            </a:br>
            <a:r>
              <a:rPr lang="en-US"/>
              <a:t>OPEN SANS 36 BOLD</a:t>
            </a:r>
          </a:p>
        </p:txBody>
      </p:sp>
      <p:sp>
        <p:nvSpPr>
          <p:cNvPr id="15" name="Text Placeholder 14">
            <a:extLst>
              <a:ext uri="{FF2B5EF4-FFF2-40B4-BE49-F238E27FC236}">
                <a16:creationId xmlns:a16="http://schemas.microsoft.com/office/drawing/2014/main" id="{7E9424B0-F051-FB8C-3D2D-992DCC0121E4}"/>
              </a:ext>
            </a:extLst>
          </p:cNvPr>
          <p:cNvSpPr>
            <a:spLocks noGrp="1"/>
          </p:cNvSpPr>
          <p:nvPr>
            <p:ph type="body" sz="quarter" idx="11" hasCustomPrompt="1"/>
          </p:nvPr>
        </p:nvSpPr>
        <p:spPr>
          <a:xfrm>
            <a:off x="557003" y="2941794"/>
            <a:ext cx="5905402" cy="369332"/>
          </a:xfrm>
        </p:spPr>
        <p:txBody>
          <a:bodyPr/>
          <a:lstStyle>
            <a:lvl1pPr marL="0" indent="0">
              <a:buNone/>
              <a:defRPr>
                <a:solidFill>
                  <a:srgbClr val="18324D"/>
                </a:solidFill>
              </a:defRPr>
            </a:lvl1pPr>
          </a:lstStyle>
          <a:p>
            <a:pPr lvl="0"/>
            <a:r>
              <a:rPr lang="en-US"/>
              <a:t>SUBHEAD OPEN SANS 18 REGULAR</a:t>
            </a:r>
          </a:p>
        </p:txBody>
      </p:sp>
    </p:spTree>
    <p:extLst>
      <p:ext uri="{BB962C8B-B14F-4D97-AF65-F5344CB8AC3E}">
        <p14:creationId xmlns:p14="http://schemas.microsoft.com/office/powerpoint/2010/main" val="293398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_break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3588E1-99D1-2792-FF08-D04E03A323EF}"/>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3" name="Graphic 12">
            <a:extLst>
              <a:ext uri="{FF2B5EF4-FFF2-40B4-BE49-F238E27FC236}">
                <a16:creationId xmlns:a16="http://schemas.microsoft.com/office/drawing/2014/main" id="{011AEACB-7F36-83CF-7FEB-8624D2C541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4" name="Rectangle 3"/>
          <p:cNvSpPr/>
          <p:nvPr userDrawn="1"/>
        </p:nvSpPr>
        <p:spPr>
          <a:xfrm>
            <a:off x="0" y="1041096"/>
            <a:ext cx="12192000" cy="2595240"/>
          </a:xfrm>
          <a:prstGeom prst="rect">
            <a:avLst/>
          </a:prstGeom>
          <a:solidFill>
            <a:srgbClr val="009E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5529"/>
              </a:solidFill>
            </a:endParaRPr>
          </a:p>
        </p:txBody>
      </p:sp>
      <p:sp>
        <p:nvSpPr>
          <p:cNvPr id="6" name="Title 5"/>
          <p:cNvSpPr>
            <a:spLocks noGrp="1"/>
          </p:cNvSpPr>
          <p:nvPr>
            <p:ph type="title" hasCustomPrompt="1"/>
          </p:nvPr>
        </p:nvSpPr>
        <p:spPr>
          <a:xfrm>
            <a:off x="607449" y="1508602"/>
            <a:ext cx="10675089" cy="1231459"/>
          </a:xfrm>
          <a:prstGeom prst="rect">
            <a:avLst/>
          </a:prstGeom>
        </p:spPr>
        <p:txBody>
          <a:bodyPr/>
          <a:lstStyle>
            <a:lvl1pPr algn="l">
              <a:defRPr sz="4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SECTION BREAK TITLE HERE</a:t>
            </a:r>
          </a:p>
        </p:txBody>
      </p:sp>
      <p:sp>
        <p:nvSpPr>
          <p:cNvPr id="2" name="Slide Number Placeholder 1">
            <a:extLst>
              <a:ext uri="{FF2B5EF4-FFF2-40B4-BE49-F238E27FC236}">
                <a16:creationId xmlns:a16="http://schemas.microsoft.com/office/drawing/2014/main" id="{16964850-24CC-2265-AC89-2FF76A16B8A2}"/>
              </a:ext>
            </a:extLst>
          </p:cNvPr>
          <p:cNvSpPr>
            <a:spLocks noGrp="1"/>
          </p:cNvSpPr>
          <p:nvPr>
            <p:ph type="sldNum" sz="quarter" idx="21"/>
          </p:nvPr>
        </p:nvSpPr>
        <p:spPr>
          <a:xfrm>
            <a:off x="5912370" y="6251030"/>
            <a:ext cx="367259" cy="365125"/>
          </a:xfrm>
          <a:prstGeom prst="rect">
            <a:avLst/>
          </a:prstGeo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275745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opy &amp; Image Slide">
    <p:spTree>
      <p:nvGrpSpPr>
        <p:cNvPr id="1" name=""/>
        <p:cNvGrpSpPr/>
        <p:nvPr/>
      </p:nvGrpSpPr>
      <p:grpSpPr>
        <a:xfrm>
          <a:off x="0" y="0"/>
          <a:ext cx="0" cy="0"/>
          <a:chOff x="0" y="0"/>
          <a:chExt cx="0" cy="0"/>
        </a:xfrm>
      </p:grpSpPr>
      <p:sp>
        <p:nvSpPr>
          <p:cNvPr id="17" name="Rectangle 16"/>
          <p:cNvSpPr/>
          <p:nvPr userDrawn="1"/>
        </p:nvSpPr>
        <p:spPr>
          <a:xfrm>
            <a:off x="5912371" y="0"/>
            <a:ext cx="6290414" cy="6873778"/>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5B0A946-54C2-18D4-86A0-B243D6BDDB53}"/>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5" name="Graphic 14">
            <a:extLst>
              <a:ext uri="{FF2B5EF4-FFF2-40B4-BE49-F238E27FC236}">
                <a16:creationId xmlns:a16="http://schemas.microsoft.com/office/drawing/2014/main" id="{6A4F6032-2744-A03F-4148-EB5AD751E44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889882" y="6155805"/>
            <a:ext cx="1578346" cy="460350"/>
          </a:xfrm>
          <a:prstGeom prst="rect">
            <a:avLst/>
          </a:prstGeom>
        </p:spPr>
      </p:pic>
      <p:sp>
        <p:nvSpPr>
          <p:cNvPr id="8" name="Text Placeholder 15"/>
          <p:cNvSpPr>
            <a:spLocks noGrp="1"/>
          </p:cNvSpPr>
          <p:nvPr>
            <p:ph type="body" sz="quarter" idx="11" hasCustomPrompt="1"/>
          </p:nvPr>
        </p:nvSpPr>
        <p:spPr>
          <a:xfrm>
            <a:off x="6382062" y="291951"/>
            <a:ext cx="5407353" cy="691681"/>
          </a:xfrm>
          <a:prstGeom prst="rect">
            <a:avLst/>
          </a:prstGeom>
        </p:spPr>
        <p:txBody>
          <a:bodyPr anchor="ctr" anchorCtr="0"/>
          <a:lstStyle>
            <a:lvl1pPr marL="0" indent="0">
              <a:lnSpc>
                <a:spcPts val="2600"/>
              </a:lnSpc>
              <a:spcBef>
                <a:spcPts val="0"/>
              </a:spcBef>
              <a:spcAft>
                <a:spcPts val="0"/>
              </a:spcAft>
              <a:buFontTx/>
              <a:buNone/>
              <a:defRPr sz="2600" b="1" i="0" cap="none" baseline="0">
                <a:solidFill>
                  <a:schemeClr val="bg1"/>
                </a:solidFill>
                <a:latin typeface="+mj-lt"/>
                <a:ea typeface="Arial" charset="0"/>
                <a:cs typeface="Arial"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title style</a:t>
            </a:r>
          </a:p>
        </p:txBody>
      </p:sp>
      <p:sp>
        <p:nvSpPr>
          <p:cNvPr id="9" name="Text Placeholder 6"/>
          <p:cNvSpPr>
            <a:spLocks noGrp="1"/>
          </p:cNvSpPr>
          <p:nvPr>
            <p:ph idx="1" hasCustomPrompt="1"/>
          </p:nvPr>
        </p:nvSpPr>
        <p:spPr>
          <a:xfrm>
            <a:off x="6382062" y="1498696"/>
            <a:ext cx="5407353" cy="4443402"/>
          </a:xfrm>
          <a:prstGeom prst="rect">
            <a:avLst/>
          </a:prstGeom>
        </p:spPr>
        <p:txBody>
          <a:bodyPr vert="horz" lIns="91440" tIns="45720" rIns="91440" bIns="45720" rtlCol="0">
            <a:normAutofit/>
          </a:bodyPr>
          <a:lstStyle>
            <a:lvl1pPr>
              <a:buClr>
                <a:schemeClr val="bg1"/>
              </a:buClr>
              <a:defRPr>
                <a:solidFill>
                  <a:schemeClr val="bg1"/>
                </a:solidFill>
                <a:latin typeface="+mj-lt"/>
              </a:defRPr>
            </a:lvl1pPr>
            <a:lvl2pPr>
              <a:buClr>
                <a:schemeClr val="bg1"/>
              </a:buClr>
              <a:defRPr>
                <a:solidFill>
                  <a:schemeClr val="bg1"/>
                </a:solidFill>
                <a:latin typeface="+mj-lt"/>
              </a:defRPr>
            </a:lvl2pPr>
            <a:lvl3pPr>
              <a:buClr>
                <a:schemeClr val="bg1"/>
              </a:buClr>
              <a:defRPr>
                <a:solidFill>
                  <a:schemeClr val="bg1"/>
                </a:solidFill>
                <a:latin typeface="+mj-lt"/>
              </a:defRPr>
            </a:lvl3pPr>
            <a:lvl4pPr>
              <a:buClr>
                <a:schemeClr val="bg1"/>
              </a:buClr>
              <a:defRPr>
                <a:solidFill>
                  <a:schemeClr val="bg1"/>
                </a:solidFill>
                <a:latin typeface="+mj-lt"/>
              </a:defRPr>
            </a:lvl4pPr>
            <a:lvl5pPr>
              <a:buClr>
                <a:schemeClr val="bg1"/>
              </a:buClr>
              <a:defRPr>
                <a:solidFill>
                  <a:schemeClr val="bg1"/>
                </a:solidFill>
                <a:latin typeface="+mj-lt"/>
              </a:defRPr>
            </a:lvl5pPr>
            <a:lvl6pPr>
              <a:buClr>
                <a:schemeClr val="bg1"/>
              </a:buClr>
              <a:defRPr>
                <a:solidFill>
                  <a:schemeClr val="bg1"/>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3" name="Picture Placeholder 28">
            <a:extLst>
              <a:ext uri="{FF2B5EF4-FFF2-40B4-BE49-F238E27FC236}">
                <a16:creationId xmlns:a16="http://schemas.microsoft.com/office/drawing/2014/main" id="{959441D4-F85D-9ECD-9BAF-C786D126936F}"/>
              </a:ext>
            </a:extLst>
          </p:cNvPr>
          <p:cNvSpPr>
            <a:spLocks noGrp="1"/>
          </p:cNvSpPr>
          <p:nvPr>
            <p:ph type="pic" sz="quarter" idx="16" hasCustomPrompt="1"/>
          </p:nvPr>
        </p:nvSpPr>
        <p:spPr>
          <a:xfrm>
            <a:off x="1" y="0"/>
            <a:ext cx="5912370" cy="5942098"/>
          </a:xfrm>
          <a:prstGeom prst="rect">
            <a:avLst/>
          </a:prstGeom>
        </p:spPr>
        <p:txBody>
          <a:bodyPr anchor="ctr" anchorCtr="0"/>
          <a:lstStyle>
            <a:lvl1pPr marL="0" indent="0" algn="ctr">
              <a:buFontTx/>
              <a:buNone/>
              <a:defRPr sz="1600" baseline="0">
                <a:solidFill>
                  <a:srgbClr val="DC4405"/>
                </a:solidFill>
                <a:latin typeface="Arial" charset="0"/>
                <a:ea typeface="Arial" charset="0"/>
                <a:cs typeface="Arial" charset="0"/>
              </a:defRPr>
            </a:lvl1pPr>
          </a:lstStyle>
          <a:p>
            <a:r>
              <a:rPr lang="en-US"/>
              <a:t>PICTURE HERE</a:t>
            </a:r>
          </a:p>
        </p:txBody>
      </p:sp>
      <p:sp>
        <p:nvSpPr>
          <p:cNvPr id="2" name="Slide Number Placeholder 1">
            <a:extLst>
              <a:ext uri="{FF2B5EF4-FFF2-40B4-BE49-F238E27FC236}">
                <a16:creationId xmlns:a16="http://schemas.microsoft.com/office/drawing/2014/main" id="{E4E3784C-C26C-7F89-B75D-12709A62305E}"/>
              </a:ext>
            </a:extLst>
          </p:cNvPr>
          <p:cNvSpPr>
            <a:spLocks noGrp="1"/>
          </p:cNvSpPr>
          <p:nvPr>
            <p:ph type="sldNum" sz="quarter" idx="21"/>
          </p:nvPr>
        </p:nvSpPr>
        <p:spPr>
          <a:xfrm>
            <a:off x="5912370" y="6251030"/>
            <a:ext cx="367259" cy="365125"/>
          </a:xfrm>
        </p:spPr>
        <p:txBody>
          <a:bodyPr/>
          <a:lstStyle>
            <a:lvl1pPr>
              <a:defRPr>
                <a:solidFill>
                  <a:schemeClr val="bg1"/>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344216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p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9DA6D4-BD2D-D70E-E147-A3E7ACA538CB}"/>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78E46DE-D42A-B55D-F826-B0E5425D8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2" name="Text Placeholder 26"/>
          <p:cNvSpPr>
            <a:spLocks noGrp="1"/>
          </p:cNvSpPr>
          <p:nvPr>
            <p:ph type="body" sz="quarter" idx="14" hasCustomPrompt="1"/>
          </p:nvPr>
        </p:nvSpPr>
        <p:spPr>
          <a:xfrm>
            <a:off x="649980" y="1514474"/>
            <a:ext cx="10818250"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1" name="Text Placeholder 6"/>
          <p:cNvSpPr>
            <a:spLocks noGrp="1"/>
          </p:cNvSpPr>
          <p:nvPr>
            <p:ph idx="1" hasCustomPrompt="1"/>
          </p:nvPr>
        </p:nvSpPr>
        <p:spPr>
          <a:xfrm>
            <a:off x="649979" y="2083633"/>
            <a:ext cx="10818250" cy="383699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4" name="Title 3">
            <a:extLst>
              <a:ext uri="{FF2B5EF4-FFF2-40B4-BE49-F238E27FC236}">
                <a16:creationId xmlns:a16="http://schemas.microsoft.com/office/drawing/2014/main" id="{B8DABDC0-A94B-4280-B16C-91D942147DA0}"/>
              </a:ext>
            </a:extLst>
          </p:cNvPr>
          <p:cNvSpPr>
            <a:spLocks noGrp="1"/>
          </p:cNvSpPr>
          <p:nvPr>
            <p:ph type="title"/>
          </p:nvPr>
        </p:nvSpPr>
        <p:spPr>
          <a:xfrm>
            <a:off x="603504" y="292608"/>
            <a:ext cx="10864724" cy="694944"/>
          </a:xfrm>
        </p:spPr>
        <p:txBody>
          <a:bodyPr/>
          <a:lstStyle>
            <a:lvl1pPr>
              <a:defRPr>
                <a:solidFill>
                  <a:srgbClr val="18324D"/>
                </a:solidFill>
              </a:defRPr>
            </a:lvl1pPr>
          </a:lstStyle>
          <a:p>
            <a:r>
              <a:rPr lang="en-US"/>
              <a:t>Click to edit Master title style</a:t>
            </a:r>
          </a:p>
        </p:txBody>
      </p:sp>
      <p:sp>
        <p:nvSpPr>
          <p:cNvPr id="5" name="Slide Number Placeholder 1">
            <a:extLst>
              <a:ext uri="{FF2B5EF4-FFF2-40B4-BE49-F238E27FC236}">
                <a16:creationId xmlns:a16="http://schemas.microsoft.com/office/drawing/2014/main" id="{D3DABE4C-A22C-FFDC-73E2-14DE3407EF12}"/>
              </a:ext>
            </a:extLst>
          </p:cNvPr>
          <p:cNvSpPr>
            <a:spLocks noGrp="1"/>
          </p:cNvSpPr>
          <p:nvPr>
            <p:ph type="sldNum" sz="quarter" idx="21"/>
          </p:nvPr>
        </p:nvSpPr>
        <p:spPr>
          <a:xfrm>
            <a:off x="5728591"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dirty="0"/>
          </a:p>
        </p:txBody>
      </p:sp>
    </p:spTree>
    <p:extLst>
      <p:ext uri="{BB962C8B-B14F-4D97-AF65-F5344CB8AC3E}">
        <p14:creationId xmlns:p14="http://schemas.microsoft.com/office/powerpoint/2010/main" val="2088827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649978" y="2083633"/>
            <a:ext cx="11415883" cy="3253891"/>
          </a:xfrm>
          <a:prstGeom prst="rect">
            <a:avLst/>
          </a:prstGeom>
        </p:spPr>
        <p:txBody>
          <a:bodyPr vert="horz" lIns="91440" tIns="45720" rIns="91440" bIns="45720" rtlCol="0">
            <a:normAutofit/>
          </a:bodyPr>
          <a:lstStyle/>
          <a:p>
            <a:pPr lvl="0"/>
            <a:r>
              <a:rPr lang="en-US" dirty="0"/>
              <a:t>Click to edit Master text styles </a:t>
            </a:r>
            <a:r>
              <a:rPr lang="mr-IN" dirty="0"/>
              <a:t>–</a:t>
            </a:r>
            <a:r>
              <a:rPr lang="en-US" dirty="0"/>
              <a:t> Open Sans 18pt</a:t>
            </a:r>
          </a:p>
          <a:p>
            <a:pPr lvl="1"/>
            <a:r>
              <a:rPr lang="en-US" dirty="0"/>
              <a:t>Second level </a:t>
            </a:r>
            <a:r>
              <a:rPr lang="mr-IN" dirty="0"/>
              <a:t>–</a:t>
            </a:r>
            <a:r>
              <a:rPr lang="en-US" dirty="0"/>
              <a:t> Open Sans 16pt</a:t>
            </a:r>
          </a:p>
          <a:p>
            <a:pPr lvl="2"/>
            <a:r>
              <a:rPr lang="en-US" dirty="0"/>
              <a:t>Third Level </a:t>
            </a:r>
            <a:r>
              <a:rPr lang="mr-IN" dirty="0"/>
              <a:t>–</a:t>
            </a:r>
            <a:r>
              <a:rPr lang="en-US" dirty="0"/>
              <a:t> Open Sans 16pt</a:t>
            </a:r>
          </a:p>
          <a:p>
            <a:pPr lvl="3"/>
            <a:r>
              <a:rPr lang="en-US" dirty="0"/>
              <a:t>Fourth Level </a:t>
            </a:r>
            <a:r>
              <a:rPr lang="mr-IN" dirty="0"/>
              <a:t>–</a:t>
            </a:r>
            <a:r>
              <a:rPr lang="en-US" dirty="0"/>
              <a:t> Open Sans 16pt</a:t>
            </a:r>
          </a:p>
          <a:p>
            <a:pPr lvl="4"/>
            <a:r>
              <a:rPr lang="en-US" dirty="0"/>
              <a:t>Fifth Level </a:t>
            </a:r>
            <a:r>
              <a:rPr lang="mr-IN" dirty="0"/>
              <a:t>–</a:t>
            </a:r>
            <a:r>
              <a:rPr lang="en-US" dirty="0"/>
              <a:t> Open Sans 16pt</a:t>
            </a:r>
          </a:p>
          <a:p>
            <a:pPr lvl="5"/>
            <a:r>
              <a:rPr lang="en-US" sz="1600" dirty="0"/>
              <a:t>Sixth Level </a:t>
            </a:r>
            <a:r>
              <a:rPr lang="mr-IN" sz="1600" dirty="0"/>
              <a:t>–</a:t>
            </a:r>
            <a:r>
              <a:rPr lang="en-US" sz="1600" dirty="0"/>
              <a:t> </a:t>
            </a:r>
            <a:r>
              <a:rPr lang="en-US" dirty="0"/>
              <a:t>Open Sans</a:t>
            </a:r>
            <a:r>
              <a:rPr lang="en-US" sz="1600" dirty="0"/>
              <a:t> 16pt</a:t>
            </a:r>
          </a:p>
        </p:txBody>
      </p:sp>
      <p:sp>
        <p:nvSpPr>
          <p:cNvPr id="10" name="Title Placeholder 9"/>
          <p:cNvSpPr>
            <a:spLocks noGrp="1"/>
          </p:cNvSpPr>
          <p:nvPr>
            <p:ph type="title"/>
          </p:nvPr>
        </p:nvSpPr>
        <p:spPr>
          <a:xfrm>
            <a:off x="603504" y="292608"/>
            <a:ext cx="11457432" cy="69494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20358929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Lst>
  <p:hf hdr="0" ftr="0" dt="0"/>
  <p:txStyles>
    <p:titleStyle>
      <a:lvl1pPr algn="l" defTabSz="914377"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tif"/></Relationships>
</file>

<file path=ppt/slides/_rels/slide14.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tif"/></Relationships>
</file>

<file path=ppt/slides/_rels/slide15.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4.tiff"/></Relationships>
</file>

<file path=ppt/slides/_rels/slide1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3.tiff"/></Relationships>
</file>

<file path=ppt/slides/_rels/slide2.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3.tiff"/></Relationships>
</file>

<file path=ppt/slides/_rels/slide21.xml.rels><?xml version="1.0" encoding="UTF-8" standalone="yes"?>
<Relationships xmlns="http://schemas.openxmlformats.org/package/2006/relationships"><Relationship Id="rId3" Type="http://schemas.openxmlformats.org/officeDocument/2006/relationships/image" Target="../media/image26.ti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tif"/></Relationships>
</file>

<file path=ppt/slides/_rels/slide6.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tif"/></Relationships>
</file>

<file path=ppt/slides/_rels/slide9.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group of people&#10;&#10;Description automatically generated">
            <a:extLst>
              <a:ext uri="{FF2B5EF4-FFF2-40B4-BE49-F238E27FC236}">
                <a16:creationId xmlns:a16="http://schemas.microsoft.com/office/drawing/2014/main" id="{F0AEAEA0-E0E3-56B3-489C-6312D5EE6E21}"/>
              </a:ext>
            </a:extLst>
          </p:cNvPr>
          <p:cNvPicPr>
            <a:picLocks noChangeAspect="1"/>
          </p:cNvPicPr>
          <p:nvPr/>
        </p:nvPicPr>
        <p:blipFill rotWithShape="1">
          <a:blip r:embed="rId3">
            <a:extLst>
              <a:ext uri="{28A0092B-C50C-407E-A947-70E740481C1C}">
                <a14:useLocalDpi xmlns:a14="http://schemas.microsoft.com/office/drawing/2010/main" val="0"/>
              </a:ext>
            </a:extLst>
          </a:blip>
          <a:srcRect b="22429"/>
          <a:stretch/>
        </p:blipFill>
        <p:spPr>
          <a:xfrm>
            <a:off x="0" y="-400594"/>
            <a:ext cx="12192000" cy="6305005"/>
          </a:xfrm>
          <a:prstGeom prst="rect">
            <a:avLst/>
          </a:prstGeom>
        </p:spPr>
      </p:pic>
      <p:sp>
        <p:nvSpPr>
          <p:cNvPr id="6" name="Text Placeholder 5">
            <a:extLst>
              <a:ext uri="{FF2B5EF4-FFF2-40B4-BE49-F238E27FC236}">
                <a16:creationId xmlns:a16="http://schemas.microsoft.com/office/drawing/2014/main" id="{B8E89206-0C29-F6F8-742A-1FAC1F96A63F}"/>
              </a:ext>
            </a:extLst>
          </p:cNvPr>
          <p:cNvSpPr>
            <a:spLocks noGrp="1"/>
          </p:cNvSpPr>
          <p:nvPr>
            <p:ph type="body" sz="quarter" idx="10"/>
          </p:nvPr>
        </p:nvSpPr>
        <p:spPr>
          <a:xfrm>
            <a:off x="0" y="1409096"/>
            <a:ext cx="5617032" cy="1706880"/>
          </a:xfrm>
        </p:spPr>
        <p:txBody>
          <a:bodyPr/>
          <a:lstStyle/>
          <a:p>
            <a:endParaRPr lang="en-US" dirty="0"/>
          </a:p>
        </p:txBody>
      </p:sp>
      <p:sp>
        <p:nvSpPr>
          <p:cNvPr id="5" name="Title 4">
            <a:extLst>
              <a:ext uri="{FF2B5EF4-FFF2-40B4-BE49-F238E27FC236}">
                <a16:creationId xmlns:a16="http://schemas.microsoft.com/office/drawing/2014/main" id="{C5992BDB-7681-6C8D-0C86-8826AF25194D}"/>
              </a:ext>
            </a:extLst>
          </p:cNvPr>
          <p:cNvSpPr>
            <a:spLocks noGrp="1"/>
          </p:cNvSpPr>
          <p:nvPr>
            <p:ph type="title"/>
          </p:nvPr>
        </p:nvSpPr>
        <p:spPr>
          <a:xfrm>
            <a:off x="281379" y="1496187"/>
            <a:ext cx="5905402" cy="1532698"/>
          </a:xfrm>
        </p:spPr>
        <p:txBody>
          <a:bodyPr/>
          <a:lstStyle/>
          <a:p>
            <a:r>
              <a:rPr lang="en-US" dirty="0"/>
              <a:t>Gale Presents: </a:t>
            </a:r>
            <a:br>
              <a:rPr lang="en-US" dirty="0"/>
            </a:br>
            <a:r>
              <a:rPr lang="en-US" dirty="0"/>
              <a:t>Peterson’s Test Prep</a:t>
            </a:r>
          </a:p>
        </p:txBody>
      </p:sp>
    </p:spTree>
    <p:extLst>
      <p:ext uri="{BB962C8B-B14F-4D97-AF65-F5344CB8AC3E}">
        <p14:creationId xmlns:p14="http://schemas.microsoft.com/office/powerpoint/2010/main" val="408986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02CC9-F2C2-BD47-980C-FB6F6D616618}"/>
              </a:ext>
            </a:extLst>
          </p:cNvPr>
          <p:cNvSpPr/>
          <p:nvPr/>
        </p:nvSpPr>
        <p:spPr>
          <a:xfrm>
            <a:off x="0" y="1041096"/>
            <a:ext cx="12192000" cy="2595240"/>
          </a:xfrm>
          <a:prstGeom prst="rect">
            <a:avLst/>
          </a:prstGeom>
          <a:solidFill>
            <a:srgbClr val="00B0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05529"/>
              </a:solidFill>
              <a:effectLst/>
              <a:uLnTx/>
              <a:uFillTx/>
              <a:latin typeface="Arial"/>
              <a:ea typeface="+mn-ea"/>
              <a:cs typeface="+mn-cs"/>
            </a:endParaRPr>
          </a:p>
        </p:txBody>
      </p:sp>
      <p:sp>
        <p:nvSpPr>
          <p:cNvPr id="7" name="Title 3">
            <a:extLst>
              <a:ext uri="{FF2B5EF4-FFF2-40B4-BE49-F238E27FC236}">
                <a16:creationId xmlns:a16="http://schemas.microsoft.com/office/drawing/2014/main" id="{3977D343-D61C-FD57-4CEE-CC5B1EBAF2AE}"/>
              </a:ext>
            </a:extLst>
          </p:cNvPr>
          <p:cNvSpPr>
            <a:spLocks noGrp="1"/>
          </p:cNvSpPr>
          <p:nvPr>
            <p:ph type="title"/>
          </p:nvPr>
        </p:nvSpPr>
        <p:spPr>
          <a:xfrm>
            <a:off x="512199" y="1727677"/>
            <a:ext cx="10675089" cy="1231459"/>
          </a:xfrm>
        </p:spPr>
        <p:txBody>
          <a:bodyPr>
            <a:normAutofit/>
          </a:bodyPr>
          <a:lstStyle/>
          <a:p>
            <a:r>
              <a:rPr lang="en-US" sz="6000" dirty="0">
                <a:solidFill>
                  <a:schemeClr val="bg1"/>
                </a:solidFill>
              </a:rPr>
              <a:t>VOCATIONAL TEST PREP</a:t>
            </a:r>
          </a:p>
        </p:txBody>
      </p:sp>
    </p:spTree>
    <p:extLst>
      <p:ext uri="{BB962C8B-B14F-4D97-AF65-F5344CB8AC3E}">
        <p14:creationId xmlns:p14="http://schemas.microsoft.com/office/powerpoint/2010/main" val="372387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7B0D525C-3FB7-0320-12CE-73611106BDD3}"/>
              </a:ext>
            </a:extLst>
          </p:cNvPr>
          <p:cNvPicPr>
            <a:picLocks noChangeAspect="1"/>
          </p:cNvPicPr>
          <p:nvPr/>
        </p:nvPicPr>
        <p:blipFill rotWithShape="1">
          <a:blip r:embed="rId3">
            <a:extLst>
              <a:ext uri="{28A0092B-C50C-407E-A947-70E740481C1C}">
                <a14:useLocalDpi xmlns:a14="http://schemas.microsoft.com/office/drawing/2010/main" val="0"/>
              </a:ext>
            </a:extLst>
          </a:blip>
          <a:srcRect b="6654"/>
          <a:stretch/>
        </p:blipFill>
        <p:spPr>
          <a:xfrm>
            <a:off x="5928889" y="1168457"/>
            <a:ext cx="5944310" cy="4742270"/>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3" y="-104502"/>
            <a:ext cx="4686299" cy="940526"/>
          </a:xfrm>
          <a:prstGeom prst="roundRect">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4686300" cy="694944"/>
          </a:xfrm>
        </p:spPr>
        <p:txBody>
          <a:bodyPr>
            <a:normAutofit/>
          </a:bodyPr>
          <a:lstStyle/>
          <a:p>
            <a:r>
              <a:rPr lang="en-US" sz="2800" dirty="0">
                <a:solidFill>
                  <a:schemeClr val="bg1"/>
                </a:solidFill>
              </a:rPr>
              <a:t>VOCATIONAL TEST PREP</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21960" y="1901434"/>
            <a:ext cx="5236236" cy="3055131"/>
            <a:chOff x="6972300" y="988423"/>
            <a:chExt cx="4733925" cy="3055131"/>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Variety of Tests and Courses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25853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Coverage of the most popular vocational test for certification, credentialing, or licensing including:</a:t>
              </a:r>
            </a:p>
            <a:p>
              <a:pPr marL="742950" lvl="1" indent="-285750">
                <a:buFont typeface="Arial" panose="020B0604020202020204" pitchFamily="34" charset="0"/>
                <a:buChar char="•"/>
                <a:defRPr/>
              </a:pPr>
              <a:r>
                <a:rPr lang="en-US" dirty="0">
                  <a:solidFill>
                    <a:srgbClr val="003865"/>
                  </a:solidFill>
                  <a:latin typeface="Open Sans"/>
                </a:rPr>
                <a:t>Firefighter and Law Enforcement</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srgbClr val="003865"/>
                  </a:solidFill>
                  <a:effectLst/>
                  <a:uLnTx/>
                  <a:uFillTx/>
                  <a:latin typeface="Open Sans"/>
                  <a:ea typeface="+mn-ea"/>
                  <a:cs typeface="+mn-cs"/>
                </a:rPr>
                <a:t>Cosmetology</a:t>
              </a:r>
            </a:p>
            <a:p>
              <a:pPr marL="742950" lvl="1" indent="-285750">
                <a:buFont typeface="Arial" panose="020B0604020202020204" pitchFamily="34" charset="0"/>
                <a:buChar char="•"/>
                <a:defRPr/>
              </a:pPr>
              <a:r>
                <a:rPr lang="en-US" dirty="0">
                  <a:solidFill>
                    <a:srgbClr val="003865"/>
                  </a:solidFill>
                  <a:latin typeface="Open Sans"/>
                </a:rPr>
                <a:t>Military (including ASVAB)</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srgbClr val="003865"/>
                  </a:solidFill>
                  <a:effectLst/>
                  <a:uLnTx/>
                  <a:uFillTx/>
                  <a:latin typeface="Open Sans"/>
                  <a:ea typeface="+mn-ea"/>
                  <a:cs typeface="+mn-cs"/>
                </a:rPr>
                <a:t>Journey</a:t>
              </a:r>
              <a:r>
                <a:rPr lang="en-US" dirty="0">
                  <a:solidFill>
                    <a:srgbClr val="003865"/>
                  </a:solidFill>
                  <a:latin typeface="Open Sans"/>
                </a:rPr>
                <a:t>man Plumber and Electrician</a:t>
              </a: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srgbClr val="003865"/>
                  </a:solidFill>
                  <a:effectLst/>
                  <a:uLnTx/>
                  <a:uFillTx/>
                  <a:latin typeface="Open Sans"/>
                  <a:ea typeface="+mn-ea"/>
                  <a:cs typeface="+mn-cs"/>
                </a:rPr>
                <a:t>Medical </a:t>
              </a:r>
              <a:r>
                <a:rPr lang="en-US" dirty="0">
                  <a:solidFill>
                    <a:srgbClr val="003865"/>
                  </a:solidFill>
                  <a:latin typeface="Open Sans"/>
                </a:rPr>
                <a:t>(including Medical Assistant and Dental Assistant)</a:t>
              </a:r>
              <a:endParaRPr kumimoji="0" lang="en-US" b="0" i="0" u="none" strike="noStrike" kern="1200" cap="none" spc="0" normalizeH="0" baseline="0" noProof="0" dirty="0">
                <a:ln>
                  <a:noFill/>
                </a:ln>
                <a:solidFill>
                  <a:srgbClr val="003865"/>
                </a:solidFill>
                <a:effectLst/>
                <a:uLnTx/>
                <a:uFillTx/>
                <a:latin typeface="Open Sans"/>
                <a:ea typeface="+mn-ea"/>
                <a:cs typeface="+mn-cs"/>
              </a:endParaRPr>
            </a:p>
          </p:txBody>
        </p:sp>
      </p:grpSp>
    </p:spTree>
    <p:extLst>
      <p:ext uri="{BB962C8B-B14F-4D97-AF65-F5344CB8AC3E}">
        <p14:creationId xmlns:p14="http://schemas.microsoft.com/office/powerpoint/2010/main" val="138237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FE21-D73B-CED2-DCD1-16802153C355}"/>
              </a:ext>
            </a:extLst>
          </p:cNvPr>
          <p:cNvSpPr>
            <a:spLocks noGrp="1"/>
          </p:cNvSpPr>
          <p:nvPr>
            <p:ph type="title"/>
          </p:nvPr>
        </p:nvSpPr>
        <p:spPr>
          <a:xfrm>
            <a:off x="312174" y="1784827"/>
            <a:ext cx="11794101" cy="1231459"/>
          </a:xfrm>
        </p:spPr>
        <p:txBody>
          <a:bodyPr>
            <a:normAutofit/>
          </a:bodyPr>
          <a:lstStyle/>
          <a:p>
            <a:r>
              <a:rPr lang="en-US" sz="4800" dirty="0"/>
              <a:t>SCHOOL AND SCHOLARSHIP SEARCH</a:t>
            </a:r>
          </a:p>
        </p:txBody>
      </p:sp>
      <p:sp>
        <p:nvSpPr>
          <p:cNvPr id="3" name="Slide Number Placeholder 2">
            <a:extLst>
              <a:ext uri="{FF2B5EF4-FFF2-40B4-BE49-F238E27FC236}">
                <a16:creationId xmlns:a16="http://schemas.microsoft.com/office/drawing/2014/main" id="{B6E4FA22-D88D-0F8C-4917-3BC71BB38150}"/>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Tree>
    <p:extLst>
      <p:ext uri="{BB962C8B-B14F-4D97-AF65-F5344CB8AC3E}">
        <p14:creationId xmlns:p14="http://schemas.microsoft.com/office/powerpoint/2010/main" val="247338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7108372" cy="940526"/>
          </a:xfrm>
          <a:prstGeom prst="roundRect">
            <a:avLst/>
          </a:prstGeom>
          <a:solidFill>
            <a:srgbClr val="66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1" y="47473"/>
            <a:ext cx="6934201" cy="694944"/>
          </a:xfrm>
        </p:spPr>
        <p:txBody>
          <a:bodyPr>
            <a:normAutofit/>
          </a:bodyPr>
          <a:lstStyle/>
          <a:p>
            <a:r>
              <a:rPr lang="en-US" sz="2800" dirty="0">
                <a:solidFill>
                  <a:schemeClr val="bg1"/>
                </a:solidFill>
              </a:rPr>
              <a:t>SCHOOL AND SCHOLARSHIP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Search, Browse, and Filter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Keyword searches are enhanced utilizing filters like state, school type, scholarship award type, or desired program</a:t>
              </a:r>
            </a:p>
          </p:txBody>
        </p:sp>
      </p:grpSp>
      <p:grpSp>
        <p:nvGrpSpPr>
          <p:cNvPr id="10" name="Group 9">
            <a:extLst>
              <a:ext uri="{FF2B5EF4-FFF2-40B4-BE49-F238E27FC236}">
                <a16:creationId xmlns:a16="http://schemas.microsoft.com/office/drawing/2014/main" id="{28DB62F0-C45D-E4AD-72C1-1058F4E7478F}"/>
              </a:ext>
            </a:extLst>
          </p:cNvPr>
          <p:cNvGrpSpPr/>
          <p:nvPr/>
        </p:nvGrpSpPr>
        <p:grpSpPr>
          <a:xfrm>
            <a:off x="5896964" y="1114529"/>
            <a:ext cx="5955248" cy="4744010"/>
            <a:chOff x="5896964" y="1114529"/>
            <a:chExt cx="5955248" cy="4744010"/>
          </a:xfrm>
        </p:grpSpPr>
        <p:pic>
          <p:nvPicPr>
            <p:cNvPr id="9" name="Picture 8" descr="A screenshot of a computer&#10;&#10;Description automatically generated">
              <a:extLst>
                <a:ext uri="{FF2B5EF4-FFF2-40B4-BE49-F238E27FC236}">
                  <a16:creationId xmlns:a16="http://schemas.microsoft.com/office/drawing/2014/main" id="{7552975C-D440-5C67-E1DA-BA9A1AFDF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964" y="1114529"/>
              <a:ext cx="5955247" cy="4744010"/>
            </a:xfrm>
            <a:prstGeom prst="rect">
              <a:avLst/>
            </a:prstGeom>
            <a:ln w="12700">
              <a:solidFill>
                <a:schemeClr val="bg2">
                  <a:lumMod val="75000"/>
                </a:schemeClr>
              </a:solidFill>
            </a:ln>
          </p:spPr>
        </p:pic>
        <p:pic>
          <p:nvPicPr>
            <p:cNvPr id="7" name="Picture 6">
              <a:extLst>
                <a:ext uri="{FF2B5EF4-FFF2-40B4-BE49-F238E27FC236}">
                  <a16:creationId xmlns:a16="http://schemas.microsoft.com/office/drawing/2014/main" id="{791E7C91-6C07-FB02-9ED9-BBC0F6695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2616" y="1301818"/>
              <a:ext cx="5949596" cy="307256"/>
            </a:xfrm>
            <a:prstGeom prst="rect">
              <a:avLst/>
            </a:prstGeom>
          </p:spPr>
        </p:pic>
      </p:grpSp>
    </p:spTree>
    <p:extLst>
      <p:ext uri="{BB962C8B-B14F-4D97-AF65-F5344CB8AC3E}">
        <p14:creationId xmlns:p14="http://schemas.microsoft.com/office/powerpoint/2010/main" val="101724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7108372" cy="940526"/>
          </a:xfrm>
          <a:prstGeom prst="roundRect">
            <a:avLst/>
          </a:prstGeom>
          <a:solidFill>
            <a:srgbClr val="66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1" y="47473"/>
            <a:ext cx="6934201" cy="694944"/>
          </a:xfrm>
        </p:spPr>
        <p:txBody>
          <a:bodyPr>
            <a:normAutofit/>
          </a:bodyPr>
          <a:lstStyle/>
          <a:p>
            <a:r>
              <a:rPr lang="en-US" sz="2800" dirty="0">
                <a:solidFill>
                  <a:schemeClr val="bg1"/>
                </a:solidFill>
              </a:rPr>
              <a:t>SCHOOL AND SCHOLARSHIP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Search, Browse, and Filter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Keyword searches are enhanced utilizing filters like state, school type, scholarship award type, or desired program</a:t>
              </a:r>
            </a:p>
          </p:txBody>
        </p:sp>
      </p:grpSp>
      <p:grpSp>
        <p:nvGrpSpPr>
          <p:cNvPr id="3" name="Group 2">
            <a:extLst>
              <a:ext uri="{FF2B5EF4-FFF2-40B4-BE49-F238E27FC236}">
                <a16:creationId xmlns:a16="http://schemas.microsoft.com/office/drawing/2014/main" id="{57D8D4C9-F996-5ABD-AA43-7FF7CF37159E}"/>
              </a:ext>
            </a:extLst>
          </p:cNvPr>
          <p:cNvGrpSpPr/>
          <p:nvPr/>
        </p:nvGrpSpPr>
        <p:grpSpPr>
          <a:xfrm>
            <a:off x="202910" y="2839040"/>
            <a:ext cx="5236236" cy="1393138"/>
            <a:chOff x="6972300" y="988423"/>
            <a:chExt cx="4733925" cy="1393138"/>
          </a:xfrm>
        </p:grpSpPr>
        <p:sp>
          <p:nvSpPr>
            <p:cNvPr id="6" name="TextBox 5">
              <a:extLst>
                <a:ext uri="{FF2B5EF4-FFF2-40B4-BE49-F238E27FC236}">
                  <a16:creationId xmlns:a16="http://schemas.microsoft.com/office/drawing/2014/main" id="{23118040-F8BF-CBBE-5785-5B38EA45BC1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School and Scholarship Overviews</a:t>
              </a:r>
            </a:p>
          </p:txBody>
        </p:sp>
        <p:cxnSp>
          <p:nvCxnSpPr>
            <p:cNvPr id="7" name="Straight Connector 6">
              <a:extLst>
                <a:ext uri="{FF2B5EF4-FFF2-40B4-BE49-F238E27FC236}">
                  <a16:creationId xmlns:a16="http://schemas.microsoft.com/office/drawing/2014/main" id="{76C379FF-FC92-7A13-F4E4-0A02E18C179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9F2106-73AB-2065-9FEB-78420E77A784}"/>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Each school and scholarship entry contains detailed information including requirements, included programs, location, and more </a:t>
              </a:r>
            </a:p>
          </p:txBody>
        </p:sp>
      </p:grpSp>
      <p:grpSp>
        <p:nvGrpSpPr>
          <p:cNvPr id="15" name="Group 14">
            <a:extLst>
              <a:ext uri="{FF2B5EF4-FFF2-40B4-BE49-F238E27FC236}">
                <a16:creationId xmlns:a16="http://schemas.microsoft.com/office/drawing/2014/main" id="{37F8063D-627D-A78A-30F3-1EE6D034A11E}"/>
              </a:ext>
            </a:extLst>
          </p:cNvPr>
          <p:cNvGrpSpPr/>
          <p:nvPr/>
        </p:nvGrpSpPr>
        <p:grpSpPr>
          <a:xfrm>
            <a:off x="5894714" y="1132631"/>
            <a:ext cx="5955247" cy="4725907"/>
            <a:chOff x="5894714" y="1132631"/>
            <a:chExt cx="5955247" cy="4725907"/>
          </a:xfrm>
        </p:grpSpPr>
        <p:pic>
          <p:nvPicPr>
            <p:cNvPr id="11" name="Picture 10" descr="A screenshot of a website&#10;&#10;Description automatically generated">
              <a:extLst>
                <a:ext uri="{FF2B5EF4-FFF2-40B4-BE49-F238E27FC236}">
                  <a16:creationId xmlns:a16="http://schemas.microsoft.com/office/drawing/2014/main" id="{E74B8E4D-5B9B-15DB-63EC-4B5CDE4F0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714" y="1132631"/>
              <a:ext cx="5955247" cy="4725907"/>
            </a:xfrm>
            <a:prstGeom prst="rect">
              <a:avLst/>
            </a:prstGeom>
            <a:ln w="12700">
              <a:solidFill>
                <a:schemeClr val="bg2">
                  <a:lumMod val="75000"/>
                </a:schemeClr>
              </a:solidFill>
            </a:ln>
          </p:spPr>
        </p:pic>
        <p:pic>
          <p:nvPicPr>
            <p:cNvPr id="14" name="Picture 13">
              <a:extLst>
                <a:ext uri="{FF2B5EF4-FFF2-40B4-BE49-F238E27FC236}">
                  <a16:creationId xmlns:a16="http://schemas.microsoft.com/office/drawing/2014/main" id="{87EDE7D5-B0FC-C0C0-E7D1-A8649AF3C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4714" y="1323940"/>
              <a:ext cx="5955247" cy="307548"/>
            </a:xfrm>
            <a:prstGeom prst="rect">
              <a:avLst/>
            </a:prstGeom>
          </p:spPr>
        </p:pic>
      </p:grpSp>
    </p:spTree>
    <p:extLst>
      <p:ext uri="{BB962C8B-B14F-4D97-AF65-F5344CB8AC3E}">
        <p14:creationId xmlns:p14="http://schemas.microsoft.com/office/powerpoint/2010/main" val="1675101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computer&#10;&#10;Description automatically generated">
            <a:extLst>
              <a:ext uri="{FF2B5EF4-FFF2-40B4-BE49-F238E27FC236}">
                <a16:creationId xmlns:a16="http://schemas.microsoft.com/office/drawing/2014/main" id="{3DB4F76C-9993-D35A-C4DC-351D5CBAD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714" y="1168456"/>
            <a:ext cx="5955247" cy="4661280"/>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7108372" cy="940526"/>
          </a:xfrm>
          <a:prstGeom prst="roundRect">
            <a:avLst/>
          </a:prstGeom>
          <a:solidFill>
            <a:srgbClr val="66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1" y="47473"/>
            <a:ext cx="6934201" cy="694944"/>
          </a:xfrm>
        </p:spPr>
        <p:txBody>
          <a:bodyPr>
            <a:normAutofit/>
          </a:bodyPr>
          <a:lstStyle/>
          <a:p>
            <a:r>
              <a:rPr lang="en-US" sz="2800" dirty="0">
                <a:solidFill>
                  <a:schemeClr val="bg1"/>
                </a:solidFill>
              </a:rPr>
              <a:t>SCHOOL AND SCHOLARSHIP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Search, Browse, and Filter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Keyword searches are enhanced utilizing filters like state, school type, scholarship award type, or desired program</a:t>
              </a:r>
            </a:p>
          </p:txBody>
        </p:sp>
      </p:grpSp>
      <p:grpSp>
        <p:nvGrpSpPr>
          <p:cNvPr id="3" name="Group 2">
            <a:extLst>
              <a:ext uri="{FF2B5EF4-FFF2-40B4-BE49-F238E27FC236}">
                <a16:creationId xmlns:a16="http://schemas.microsoft.com/office/drawing/2014/main" id="{57D8D4C9-F996-5ABD-AA43-7FF7CF37159E}"/>
              </a:ext>
            </a:extLst>
          </p:cNvPr>
          <p:cNvGrpSpPr/>
          <p:nvPr/>
        </p:nvGrpSpPr>
        <p:grpSpPr>
          <a:xfrm>
            <a:off x="202910" y="2839040"/>
            <a:ext cx="5236236" cy="1393138"/>
            <a:chOff x="6972300" y="988423"/>
            <a:chExt cx="4733925" cy="1393138"/>
          </a:xfrm>
        </p:grpSpPr>
        <p:sp>
          <p:nvSpPr>
            <p:cNvPr id="6" name="TextBox 5">
              <a:extLst>
                <a:ext uri="{FF2B5EF4-FFF2-40B4-BE49-F238E27FC236}">
                  <a16:creationId xmlns:a16="http://schemas.microsoft.com/office/drawing/2014/main" id="{23118040-F8BF-CBBE-5785-5B38EA45BC1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School and Scholarship Overviews</a:t>
              </a:r>
            </a:p>
          </p:txBody>
        </p:sp>
        <p:cxnSp>
          <p:nvCxnSpPr>
            <p:cNvPr id="7" name="Straight Connector 6">
              <a:extLst>
                <a:ext uri="{FF2B5EF4-FFF2-40B4-BE49-F238E27FC236}">
                  <a16:creationId xmlns:a16="http://schemas.microsoft.com/office/drawing/2014/main" id="{76C379FF-FC92-7A13-F4E4-0A02E18C179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9F2106-73AB-2065-9FEB-78420E77A784}"/>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Each school and scholarship entry contains detailed information including requirements, included programs, location, and more </a:t>
              </a:r>
            </a:p>
          </p:txBody>
        </p:sp>
      </p:grpSp>
      <p:grpSp>
        <p:nvGrpSpPr>
          <p:cNvPr id="10" name="Group 9">
            <a:extLst>
              <a:ext uri="{FF2B5EF4-FFF2-40B4-BE49-F238E27FC236}">
                <a16:creationId xmlns:a16="http://schemas.microsoft.com/office/drawing/2014/main" id="{B76FDBF4-9F25-0A92-E79C-4600F0EE6D3B}"/>
              </a:ext>
            </a:extLst>
          </p:cNvPr>
          <p:cNvGrpSpPr/>
          <p:nvPr/>
        </p:nvGrpSpPr>
        <p:grpSpPr>
          <a:xfrm>
            <a:off x="202910" y="4597185"/>
            <a:ext cx="5236236" cy="1393138"/>
            <a:chOff x="6972300" y="988423"/>
            <a:chExt cx="4733925" cy="1393138"/>
          </a:xfrm>
        </p:grpSpPr>
        <p:sp>
          <p:nvSpPr>
            <p:cNvPr id="14" name="TextBox 13">
              <a:extLst>
                <a:ext uri="{FF2B5EF4-FFF2-40B4-BE49-F238E27FC236}">
                  <a16:creationId xmlns:a16="http://schemas.microsoft.com/office/drawing/2014/main" id="{ADF975E3-978C-CEFA-6C19-3D4D6CE31C9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Financial Aid Quiz</a:t>
              </a:r>
            </a:p>
          </p:txBody>
        </p:sp>
        <p:cxnSp>
          <p:nvCxnSpPr>
            <p:cNvPr id="15" name="Straight Connector 14">
              <a:extLst>
                <a:ext uri="{FF2B5EF4-FFF2-40B4-BE49-F238E27FC236}">
                  <a16:creationId xmlns:a16="http://schemas.microsoft.com/office/drawing/2014/main" id="{E6F6488B-5731-B818-2989-C62B644A5E99}"/>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D19E7E-8DC0-44B1-2B71-47971F07F482}"/>
                </a:ext>
              </a:extLst>
            </p:cNvPr>
            <p:cNvSpPr txBox="1"/>
            <p:nvPr/>
          </p:nvSpPr>
          <p:spPr>
            <a:xfrm>
              <a:off x="7077074" y="1458231"/>
              <a:ext cx="450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 full practice test focused on understanding every aspect of financial aid is available to ensure responsible loan use.</a:t>
              </a:r>
            </a:p>
          </p:txBody>
        </p:sp>
      </p:grpSp>
    </p:spTree>
    <p:extLst>
      <p:ext uri="{BB962C8B-B14F-4D97-AF65-F5344CB8AC3E}">
        <p14:creationId xmlns:p14="http://schemas.microsoft.com/office/powerpoint/2010/main" val="193375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1A6A65-3BB3-53BD-A7B9-1AE734CE1144}"/>
              </a:ext>
            </a:extLst>
          </p:cNvPr>
          <p:cNvSpPr>
            <a:spLocks noGrp="1"/>
          </p:cNvSpPr>
          <p:nvPr>
            <p:ph type="title"/>
          </p:nvPr>
        </p:nvSpPr>
        <p:spPr>
          <a:xfrm>
            <a:off x="407424" y="1689577"/>
            <a:ext cx="10675089" cy="1231459"/>
          </a:xfrm>
        </p:spPr>
        <p:txBody>
          <a:bodyPr>
            <a:normAutofit/>
          </a:bodyPr>
          <a:lstStyle/>
          <a:p>
            <a:r>
              <a:rPr lang="en-US" sz="6000" dirty="0"/>
              <a:t>CAREER TOOLS</a:t>
            </a:r>
          </a:p>
        </p:txBody>
      </p:sp>
      <p:sp>
        <p:nvSpPr>
          <p:cNvPr id="3" name="Slide Number Placeholder 2">
            <a:extLst>
              <a:ext uri="{FF2B5EF4-FFF2-40B4-BE49-F238E27FC236}">
                <a16:creationId xmlns:a16="http://schemas.microsoft.com/office/drawing/2014/main" id="{96F524AE-A001-3AD9-E536-24BABD11E484}"/>
              </a:ext>
            </a:extLst>
          </p:cNvPr>
          <p:cNvSpPr>
            <a:spLocks noGrp="1"/>
          </p:cNvSpPr>
          <p:nvPr>
            <p:ph type="sldNum" sz="quarter" idx="21"/>
          </p:nvPr>
        </p:nvSpPr>
        <p:spPr>
          <a:xfrm>
            <a:off x="6014803" y="629494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Tree>
    <p:extLst>
      <p:ext uri="{BB962C8B-B14F-4D97-AF65-F5344CB8AC3E}">
        <p14:creationId xmlns:p14="http://schemas.microsoft.com/office/powerpoint/2010/main" val="43504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collage of a group of papers&#10;&#10;Description automatically generated">
            <a:extLst>
              <a:ext uri="{FF2B5EF4-FFF2-40B4-BE49-F238E27FC236}">
                <a16:creationId xmlns:a16="http://schemas.microsoft.com/office/drawing/2014/main" id="{61E436F4-4DDE-9697-7457-88CA3A289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964" y="1075430"/>
            <a:ext cx="5955247" cy="4827047"/>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31822" cy="940526"/>
          </a:xfrm>
          <a:prstGeom prst="roundRect">
            <a:avLst/>
          </a:prstGeom>
          <a:solidFill>
            <a:srgbClr val="18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4057650" cy="694944"/>
          </a:xfrm>
        </p:spPr>
        <p:txBody>
          <a:bodyPr>
            <a:normAutofit fontScale="90000"/>
          </a:bodyPr>
          <a:lstStyle/>
          <a:p>
            <a:r>
              <a:rPr lang="en-US" sz="2800" dirty="0">
                <a:solidFill>
                  <a:schemeClr val="bg1"/>
                </a:solidFill>
              </a:rPr>
              <a:t>CAREER TOOL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20831"/>
            <a:ext cx="5236236" cy="1670137"/>
            <a:chOff x="6972300" y="988423"/>
            <a:chExt cx="4733925" cy="1670137"/>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Resume Builder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Upload a current resume or create a new one from scratch or using a template. In addition, users can create cover letters and websites with shareable links</a:t>
              </a:r>
            </a:p>
          </p:txBody>
        </p:sp>
      </p:grpSp>
    </p:spTree>
    <p:extLst>
      <p:ext uri="{BB962C8B-B14F-4D97-AF65-F5344CB8AC3E}">
        <p14:creationId xmlns:p14="http://schemas.microsoft.com/office/powerpoint/2010/main" val="242684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sp>
        <p:nvSpPr>
          <p:cNvPr id="19" name="Rectangle: Rounded Corners 18">
            <a:extLst>
              <a:ext uri="{FF2B5EF4-FFF2-40B4-BE49-F238E27FC236}">
                <a16:creationId xmlns:a16="http://schemas.microsoft.com/office/drawing/2014/main" id="{7307D9B9-3D2F-6B34-0D28-BF1C310E49A0}"/>
              </a:ext>
            </a:extLst>
          </p:cNvPr>
          <p:cNvSpPr/>
          <p:nvPr/>
        </p:nvSpPr>
        <p:spPr>
          <a:xfrm>
            <a:off x="-174172" y="-104502"/>
            <a:ext cx="2856412" cy="940526"/>
          </a:xfrm>
          <a:prstGeom prst="roundRect">
            <a:avLst/>
          </a:prstGeom>
          <a:solidFill>
            <a:srgbClr val="18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itle 3">
            <a:extLst>
              <a:ext uri="{FF2B5EF4-FFF2-40B4-BE49-F238E27FC236}">
                <a16:creationId xmlns:a16="http://schemas.microsoft.com/office/drawing/2014/main" id="{84938A1C-5D02-701C-C84E-3EFA6A4937F7}"/>
              </a:ext>
            </a:extLst>
          </p:cNvPr>
          <p:cNvSpPr txBox="1">
            <a:spLocks/>
          </p:cNvSpPr>
          <p:nvPr/>
        </p:nvSpPr>
        <p:spPr>
          <a:xfrm>
            <a:off x="0" y="47473"/>
            <a:ext cx="2667000" cy="69494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a:ea typeface="+mj-ea"/>
                <a:cs typeface="+mj-cs"/>
              </a:rPr>
              <a:t>RESUME TOOL</a:t>
            </a:r>
          </a:p>
        </p:txBody>
      </p:sp>
      <p:grpSp>
        <p:nvGrpSpPr>
          <p:cNvPr id="2" name="Group 1">
            <a:extLst>
              <a:ext uri="{FF2B5EF4-FFF2-40B4-BE49-F238E27FC236}">
                <a16:creationId xmlns:a16="http://schemas.microsoft.com/office/drawing/2014/main" id="{9714CE9B-CFBC-7EC8-4445-EB1A7DAA82E5}"/>
              </a:ext>
            </a:extLst>
          </p:cNvPr>
          <p:cNvGrpSpPr/>
          <p:nvPr/>
        </p:nvGrpSpPr>
        <p:grpSpPr>
          <a:xfrm>
            <a:off x="466725" y="1188473"/>
            <a:ext cx="7218279" cy="4481053"/>
            <a:chOff x="685800" y="1221247"/>
            <a:chExt cx="7218279" cy="4481053"/>
          </a:xfrm>
        </p:grpSpPr>
        <p:pic>
          <p:nvPicPr>
            <p:cNvPr id="11" name="Picture 10">
              <a:extLst>
                <a:ext uri="{FF2B5EF4-FFF2-40B4-BE49-F238E27FC236}">
                  <a16:creationId xmlns:a16="http://schemas.microsoft.com/office/drawing/2014/main" id="{735D3B9E-06EC-3968-6F2D-03B4C171417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85800" y="1221247"/>
              <a:ext cx="7218279" cy="4481053"/>
            </a:xfrm>
            <a:prstGeom prst="rect">
              <a:avLst/>
            </a:prstGeom>
            <a:ln w="12700">
              <a:solidFill>
                <a:schemeClr val="bg2">
                  <a:lumMod val="75000"/>
                </a:schemeClr>
              </a:solidFill>
            </a:ln>
          </p:spPr>
        </p:pic>
        <p:sp>
          <p:nvSpPr>
            <p:cNvPr id="18" name="Rectangle 17">
              <a:extLst>
                <a:ext uri="{FF2B5EF4-FFF2-40B4-BE49-F238E27FC236}">
                  <a16:creationId xmlns:a16="http://schemas.microsoft.com/office/drawing/2014/main" id="{D4C49196-41BF-B167-667A-AEAB662ACE18}"/>
                </a:ext>
              </a:extLst>
            </p:cNvPr>
            <p:cNvSpPr/>
            <p:nvPr/>
          </p:nvSpPr>
          <p:spPr>
            <a:xfrm>
              <a:off x="874294" y="3461773"/>
              <a:ext cx="2288005" cy="2122658"/>
            </a:xfrm>
            <a:prstGeom prst="rect">
              <a:avLst/>
            </a:prstGeom>
            <a:noFill/>
            <a:ln w="38100">
              <a:solidFill>
                <a:srgbClr val="E05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sp>
        <p:nvSpPr>
          <p:cNvPr id="22" name="TextBox 21">
            <a:extLst>
              <a:ext uri="{FF2B5EF4-FFF2-40B4-BE49-F238E27FC236}">
                <a16:creationId xmlns:a16="http://schemas.microsoft.com/office/drawing/2014/main" id="{97081FB4-A325-CF30-26DE-24A12FAF62DF}"/>
              </a:ext>
            </a:extLst>
          </p:cNvPr>
          <p:cNvSpPr txBox="1"/>
          <p:nvPr/>
        </p:nvSpPr>
        <p:spPr>
          <a:xfrm>
            <a:off x="8286749" y="4351328"/>
            <a:ext cx="3429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Upload a Word document, PDF, or PowerPoint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865"/>
                </a:solidFill>
                <a:effectLst/>
                <a:uLnTx/>
                <a:uFillTx/>
                <a:latin typeface="Open Sans"/>
                <a:ea typeface="+mn-ea"/>
                <a:cs typeface="+mn-cs"/>
              </a:rPr>
              <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Upload your LinkedIn profile</a:t>
            </a:r>
          </a:p>
        </p:txBody>
      </p:sp>
      <p:pic>
        <p:nvPicPr>
          <p:cNvPr id="23" name="Picture 22">
            <a:extLst>
              <a:ext uri="{FF2B5EF4-FFF2-40B4-BE49-F238E27FC236}">
                <a16:creationId xmlns:a16="http://schemas.microsoft.com/office/drawing/2014/main" id="{FF44F2C7-DB73-41E9-DC33-2F85E4DC152B}"/>
              </a:ext>
            </a:extLst>
          </p:cNvPr>
          <p:cNvPicPr>
            <a:picLocks noChangeAspect="1"/>
          </p:cNvPicPr>
          <p:nvPr/>
        </p:nvPicPr>
        <p:blipFill rotWithShape="1">
          <a:blip r:embed="rId4"/>
          <a:srcRect l="4264" r="4266"/>
          <a:stretch/>
        </p:blipFill>
        <p:spPr>
          <a:xfrm>
            <a:off x="8778148" y="1596832"/>
            <a:ext cx="2446203" cy="2497702"/>
          </a:xfrm>
          <a:prstGeom prst="rect">
            <a:avLst/>
          </a:prstGeom>
          <a:ln w="12700">
            <a:solidFill>
              <a:schemeClr val="bg2">
                <a:lumMod val="75000"/>
              </a:schemeClr>
            </a:solidFill>
          </a:ln>
        </p:spPr>
      </p:pic>
    </p:spTree>
    <p:extLst>
      <p:ext uri="{BB962C8B-B14F-4D97-AF65-F5344CB8AC3E}">
        <p14:creationId xmlns:p14="http://schemas.microsoft.com/office/powerpoint/2010/main" val="153082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876331-6BBD-19FC-23D7-F256B2123228}"/>
              </a:ext>
            </a:extLst>
          </p:cNvPr>
          <p:cNvPicPr>
            <a:picLocks noChangeAspect="1"/>
          </p:cNvPicPr>
          <p:nvPr/>
        </p:nvPicPr>
        <p:blipFill rotWithShape="1">
          <a:blip r:embed="rId3"/>
          <a:srcRect l="4264" r="4266"/>
          <a:stretch/>
        </p:blipFill>
        <p:spPr>
          <a:xfrm>
            <a:off x="8778148" y="1596832"/>
            <a:ext cx="2446203" cy="2497702"/>
          </a:xfrm>
          <a:prstGeom prst="rect">
            <a:avLst/>
          </a:prstGeom>
          <a:ln w="12700">
            <a:solidFill>
              <a:schemeClr val="bg2">
                <a:lumMod val="75000"/>
              </a:schemeClr>
            </a:solidFill>
          </a:ln>
        </p:spPr>
      </p:pic>
      <p:grpSp>
        <p:nvGrpSpPr>
          <p:cNvPr id="3" name="Group 2">
            <a:extLst>
              <a:ext uri="{FF2B5EF4-FFF2-40B4-BE49-F238E27FC236}">
                <a16:creationId xmlns:a16="http://schemas.microsoft.com/office/drawing/2014/main" id="{2067CAFF-9B8C-6336-C2DF-98C0BE47E5C1}"/>
              </a:ext>
            </a:extLst>
          </p:cNvPr>
          <p:cNvGrpSpPr/>
          <p:nvPr/>
        </p:nvGrpSpPr>
        <p:grpSpPr>
          <a:xfrm>
            <a:off x="466725" y="1188473"/>
            <a:ext cx="7218279" cy="4481053"/>
            <a:chOff x="685800" y="1221247"/>
            <a:chExt cx="7218279" cy="4481053"/>
          </a:xfrm>
        </p:grpSpPr>
        <p:pic>
          <p:nvPicPr>
            <p:cNvPr id="5" name="Picture 4">
              <a:extLst>
                <a:ext uri="{FF2B5EF4-FFF2-40B4-BE49-F238E27FC236}">
                  <a16:creationId xmlns:a16="http://schemas.microsoft.com/office/drawing/2014/main" id="{3332DB4B-8200-0755-D96F-09E0E49E6668}"/>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85800" y="1221247"/>
              <a:ext cx="7218279" cy="4481053"/>
            </a:xfrm>
            <a:prstGeom prst="rect">
              <a:avLst/>
            </a:prstGeom>
            <a:ln w="12700">
              <a:solidFill>
                <a:schemeClr val="bg2">
                  <a:lumMod val="75000"/>
                </a:schemeClr>
              </a:solidFill>
            </a:ln>
          </p:spPr>
        </p:pic>
        <p:sp>
          <p:nvSpPr>
            <p:cNvPr id="6" name="Rectangle 5">
              <a:extLst>
                <a:ext uri="{FF2B5EF4-FFF2-40B4-BE49-F238E27FC236}">
                  <a16:creationId xmlns:a16="http://schemas.microsoft.com/office/drawing/2014/main" id="{E0F14399-7529-4CDD-3FA7-6AE2FDDBEEF5}"/>
                </a:ext>
              </a:extLst>
            </p:cNvPr>
            <p:cNvSpPr/>
            <p:nvPr/>
          </p:nvSpPr>
          <p:spPr>
            <a:xfrm>
              <a:off x="3150936" y="3461773"/>
              <a:ext cx="2288005" cy="2122658"/>
            </a:xfrm>
            <a:prstGeom prst="rect">
              <a:avLst/>
            </a:prstGeom>
            <a:noFill/>
            <a:ln w="38100">
              <a:solidFill>
                <a:srgbClr val="E05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sp>
        <p:nvSpPr>
          <p:cNvPr id="19" name="Rectangle: Rounded Corners 18">
            <a:extLst>
              <a:ext uri="{FF2B5EF4-FFF2-40B4-BE49-F238E27FC236}">
                <a16:creationId xmlns:a16="http://schemas.microsoft.com/office/drawing/2014/main" id="{7307D9B9-3D2F-6B34-0D28-BF1C310E49A0}"/>
              </a:ext>
            </a:extLst>
          </p:cNvPr>
          <p:cNvSpPr/>
          <p:nvPr/>
        </p:nvSpPr>
        <p:spPr>
          <a:xfrm>
            <a:off x="-174172" y="-104502"/>
            <a:ext cx="2856412" cy="940526"/>
          </a:xfrm>
          <a:prstGeom prst="roundRect">
            <a:avLst/>
          </a:prstGeom>
          <a:solidFill>
            <a:srgbClr val="18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itle 3">
            <a:extLst>
              <a:ext uri="{FF2B5EF4-FFF2-40B4-BE49-F238E27FC236}">
                <a16:creationId xmlns:a16="http://schemas.microsoft.com/office/drawing/2014/main" id="{84938A1C-5D02-701C-C84E-3EFA6A4937F7}"/>
              </a:ext>
            </a:extLst>
          </p:cNvPr>
          <p:cNvSpPr txBox="1">
            <a:spLocks/>
          </p:cNvSpPr>
          <p:nvPr/>
        </p:nvSpPr>
        <p:spPr>
          <a:xfrm>
            <a:off x="0" y="47473"/>
            <a:ext cx="2667000" cy="69494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a:ea typeface="+mj-ea"/>
                <a:cs typeface="+mj-cs"/>
              </a:rPr>
              <a:t>RESUME TOOL</a:t>
            </a:r>
          </a:p>
        </p:txBody>
      </p:sp>
      <p:sp>
        <p:nvSpPr>
          <p:cNvPr id="22" name="TextBox 21">
            <a:extLst>
              <a:ext uri="{FF2B5EF4-FFF2-40B4-BE49-F238E27FC236}">
                <a16:creationId xmlns:a16="http://schemas.microsoft.com/office/drawing/2014/main" id="{97081FB4-A325-CF30-26DE-24A12FAF62DF}"/>
              </a:ext>
            </a:extLst>
          </p:cNvPr>
          <p:cNvSpPr txBox="1"/>
          <p:nvPr/>
        </p:nvSpPr>
        <p:spPr>
          <a:xfrm>
            <a:off x="8286750" y="4337838"/>
            <a:ext cx="3429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Start with text from a </a:t>
            </a:r>
            <a:r>
              <a:rPr kumimoji="0" lang="en-US" sz="1800" b="1" i="0" u="none" strike="noStrike" kern="1200" cap="none" spc="0" normalizeH="0" baseline="0" noProof="0" dirty="0">
                <a:ln>
                  <a:noFill/>
                </a:ln>
                <a:solidFill>
                  <a:srgbClr val="003865"/>
                </a:solidFill>
                <a:effectLst/>
                <a:uLnTx/>
                <a:uFillTx/>
                <a:latin typeface="Open Sans"/>
                <a:ea typeface="+mn-ea"/>
                <a:cs typeface="+mn-cs"/>
              </a:rPr>
              <a:t>sample document </a:t>
            </a:r>
            <a:r>
              <a:rPr kumimoji="0" lang="en-US" sz="1800" b="0" i="0" u="none" strike="noStrike" kern="1200" cap="none" spc="0" normalizeH="0" baseline="0" noProof="0" dirty="0">
                <a:ln>
                  <a:noFill/>
                </a:ln>
                <a:solidFill>
                  <a:srgbClr val="003865"/>
                </a:solidFill>
                <a:effectLst/>
                <a:uLnTx/>
                <a:uFillTx/>
                <a:latin typeface="Open Sans"/>
                <a:ea typeface="+mn-ea"/>
                <a:cs typeface="+mn-cs"/>
              </a:rPr>
              <a:t>designed for select industries and seniority levels</a:t>
            </a:r>
          </a:p>
        </p:txBody>
      </p:sp>
    </p:spTree>
    <p:extLst>
      <p:ext uri="{BB962C8B-B14F-4D97-AF65-F5344CB8AC3E}">
        <p14:creationId xmlns:p14="http://schemas.microsoft.com/office/powerpoint/2010/main" val="51179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0A2DFEA0-4724-A9F0-CC51-1016E7A38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50" y="381497"/>
            <a:ext cx="5508173" cy="5728745"/>
          </a:xfrm>
          <a:prstGeom prst="rect">
            <a:avLst/>
          </a:prstGeom>
          <a:ln w="12700">
            <a:solidFill>
              <a:schemeClr val="bg2">
                <a:lumMod val="75000"/>
              </a:schemeClr>
            </a:solidFill>
          </a:ln>
        </p:spPr>
      </p:pic>
      <p:sp>
        <p:nvSpPr>
          <p:cNvPr id="8" name="Text Placeholder 7">
            <a:extLst>
              <a:ext uri="{FF2B5EF4-FFF2-40B4-BE49-F238E27FC236}">
                <a16:creationId xmlns:a16="http://schemas.microsoft.com/office/drawing/2014/main" id="{6D1E0667-FF0F-6DBB-8640-1FD0EBBE027A}"/>
              </a:ext>
            </a:extLst>
          </p:cNvPr>
          <p:cNvSpPr>
            <a:spLocks noGrp="1"/>
          </p:cNvSpPr>
          <p:nvPr>
            <p:ph type="body" sz="quarter" idx="11"/>
          </p:nvPr>
        </p:nvSpPr>
        <p:spPr>
          <a:xfrm>
            <a:off x="6096000" y="172286"/>
            <a:ext cx="6031142" cy="646331"/>
          </a:xfrm>
        </p:spPr>
        <p:txBody>
          <a:bodyPr>
            <a:normAutofit/>
          </a:bodyPr>
          <a:lstStyle/>
          <a:p>
            <a:r>
              <a:rPr lang="en-US" sz="2300" dirty="0"/>
              <a:t>GALE PRESENTS: PETERSON’S TEST PREP</a:t>
            </a:r>
          </a:p>
        </p:txBody>
      </p:sp>
      <p:grpSp>
        <p:nvGrpSpPr>
          <p:cNvPr id="21" name="Group 20">
            <a:extLst>
              <a:ext uri="{FF2B5EF4-FFF2-40B4-BE49-F238E27FC236}">
                <a16:creationId xmlns:a16="http://schemas.microsoft.com/office/drawing/2014/main" id="{1B916F63-3616-ED86-0199-C05FDA1D439A}"/>
              </a:ext>
            </a:extLst>
          </p:cNvPr>
          <p:cNvGrpSpPr/>
          <p:nvPr/>
        </p:nvGrpSpPr>
        <p:grpSpPr>
          <a:xfrm>
            <a:off x="6186487" y="923663"/>
            <a:ext cx="5443538" cy="1049634"/>
            <a:chOff x="6172199" y="1193231"/>
            <a:chExt cx="5443538" cy="1049634"/>
          </a:xfrm>
        </p:grpSpPr>
        <p:sp>
          <p:nvSpPr>
            <p:cNvPr id="4" name="TextBox 3">
              <a:extLst>
                <a:ext uri="{FF2B5EF4-FFF2-40B4-BE49-F238E27FC236}">
                  <a16:creationId xmlns:a16="http://schemas.microsoft.com/office/drawing/2014/main" id="{C196A43A-8707-53C6-46AE-4D5FB92E663A}"/>
                </a:ext>
              </a:extLst>
            </p:cNvPr>
            <p:cNvSpPr txBox="1"/>
            <p:nvPr/>
          </p:nvSpPr>
          <p:spPr>
            <a:xfrm>
              <a:off x="6172199" y="1193231"/>
              <a:ext cx="22764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Open Sans"/>
                  <a:ea typeface="+mn-ea"/>
                  <a:cs typeface="+mn-cs"/>
                </a:rPr>
                <a:t>Exam Prep</a:t>
              </a:r>
            </a:p>
          </p:txBody>
        </p:sp>
        <p:sp>
          <p:nvSpPr>
            <p:cNvPr id="12" name="TextBox 11">
              <a:extLst>
                <a:ext uri="{FF2B5EF4-FFF2-40B4-BE49-F238E27FC236}">
                  <a16:creationId xmlns:a16="http://schemas.microsoft.com/office/drawing/2014/main" id="{7E785106-B806-0B69-28EC-953559F29316}"/>
                </a:ext>
              </a:extLst>
            </p:cNvPr>
            <p:cNvSpPr txBox="1"/>
            <p:nvPr/>
          </p:nvSpPr>
          <p:spPr>
            <a:xfrm>
              <a:off x="6186487" y="1596534"/>
              <a:ext cx="54292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Practice tests, courses, eBooks, and flashcards support all levels of learners</a:t>
              </a:r>
            </a:p>
          </p:txBody>
        </p:sp>
        <p:cxnSp>
          <p:nvCxnSpPr>
            <p:cNvPr id="17" name="Straight Connector 16">
              <a:extLst>
                <a:ext uri="{FF2B5EF4-FFF2-40B4-BE49-F238E27FC236}">
                  <a16:creationId xmlns:a16="http://schemas.microsoft.com/office/drawing/2014/main" id="{605403C2-FC69-6406-BC12-F8E21FD3D765}"/>
                </a:ext>
              </a:extLst>
            </p:cNvPr>
            <p:cNvCxnSpPr/>
            <p:nvPr/>
          </p:nvCxnSpPr>
          <p:spPr>
            <a:xfrm>
              <a:off x="6276972" y="1587009"/>
              <a:ext cx="4914903" cy="0"/>
            </a:xfrm>
            <a:prstGeom prst="line">
              <a:avLst/>
            </a:prstGeom>
            <a:ln w="19050">
              <a:solidFill>
                <a:srgbClr val="F2A900"/>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1E48B8F4-2889-A76E-445E-4AF2D21559D4}"/>
              </a:ext>
            </a:extLst>
          </p:cNvPr>
          <p:cNvGrpSpPr/>
          <p:nvPr/>
        </p:nvGrpSpPr>
        <p:grpSpPr>
          <a:xfrm>
            <a:off x="6179344" y="2177283"/>
            <a:ext cx="5443538" cy="1384681"/>
            <a:chOff x="6172199" y="2375000"/>
            <a:chExt cx="5443538" cy="1384681"/>
          </a:xfrm>
        </p:grpSpPr>
        <p:sp>
          <p:nvSpPr>
            <p:cNvPr id="11" name="TextBox 10">
              <a:extLst>
                <a:ext uri="{FF2B5EF4-FFF2-40B4-BE49-F238E27FC236}">
                  <a16:creationId xmlns:a16="http://schemas.microsoft.com/office/drawing/2014/main" id="{2CA9EC51-A105-6B1C-6B8A-312C9B16FFCC}"/>
                </a:ext>
              </a:extLst>
            </p:cNvPr>
            <p:cNvSpPr txBox="1"/>
            <p:nvPr/>
          </p:nvSpPr>
          <p:spPr>
            <a:xfrm>
              <a:off x="6172199" y="2375000"/>
              <a:ext cx="512445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Open Sans"/>
                  <a:ea typeface="+mn-ea"/>
                  <a:cs typeface="+mn-cs"/>
                </a:rPr>
                <a:t>Vocational Test Prep</a:t>
              </a:r>
            </a:p>
          </p:txBody>
        </p:sp>
        <p:sp>
          <p:nvSpPr>
            <p:cNvPr id="13" name="TextBox 12">
              <a:extLst>
                <a:ext uri="{FF2B5EF4-FFF2-40B4-BE49-F238E27FC236}">
                  <a16:creationId xmlns:a16="http://schemas.microsoft.com/office/drawing/2014/main" id="{35B61287-6FAA-29B7-0D1B-9594B42453DB}"/>
                </a:ext>
              </a:extLst>
            </p:cNvPr>
            <p:cNvSpPr txBox="1"/>
            <p:nvPr/>
          </p:nvSpPr>
          <p:spPr>
            <a:xfrm>
              <a:off x="6186487" y="2836351"/>
              <a:ext cx="542925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Practice tests and materials for common vocations including cosmetology, medical, postal, real estate, and more.</a:t>
              </a:r>
            </a:p>
          </p:txBody>
        </p:sp>
        <p:cxnSp>
          <p:nvCxnSpPr>
            <p:cNvPr id="18" name="Straight Connector 17">
              <a:extLst>
                <a:ext uri="{FF2B5EF4-FFF2-40B4-BE49-F238E27FC236}">
                  <a16:creationId xmlns:a16="http://schemas.microsoft.com/office/drawing/2014/main" id="{B0CE5387-413F-6E7D-948D-E57349B2E134}"/>
                </a:ext>
              </a:extLst>
            </p:cNvPr>
            <p:cNvCxnSpPr/>
            <p:nvPr/>
          </p:nvCxnSpPr>
          <p:spPr>
            <a:xfrm>
              <a:off x="6276972" y="2797646"/>
              <a:ext cx="4914903" cy="0"/>
            </a:xfrm>
            <a:prstGeom prst="line">
              <a:avLst/>
            </a:prstGeom>
            <a:ln w="19050">
              <a:solidFill>
                <a:srgbClr val="F2A9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869BCA3A-A56C-D87B-69BB-B446492E2465}"/>
              </a:ext>
            </a:extLst>
          </p:cNvPr>
          <p:cNvGrpSpPr/>
          <p:nvPr/>
        </p:nvGrpSpPr>
        <p:grpSpPr>
          <a:xfrm>
            <a:off x="6229348" y="4969196"/>
            <a:ext cx="5467350" cy="1123593"/>
            <a:chOff x="6238872" y="4864341"/>
            <a:chExt cx="5467350" cy="1123593"/>
          </a:xfrm>
        </p:grpSpPr>
        <p:sp>
          <p:nvSpPr>
            <p:cNvPr id="10" name="TextBox 9">
              <a:extLst>
                <a:ext uri="{FF2B5EF4-FFF2-40B4-BE49-F238E27FC236}">
                  <a16:creationId xmlns:a16="http://schemas.microsoft.com/office/drawing/2014/main" id="{15C8C3AC-8505-95E4-D4D5-4104ED9414AB}"/>
                </a:ext>
              </a:extLst>
            </p:cNvPr>
            <p:cNvSpPr txBox="1"/>
            <p:nvPr/>
          </p:nvSpPr>
          <p:spPr>
            <a:xfrm>
              <a:off x="6238872" y="4864341"/>
              <a:ext cx="22764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Open Sans"/>
                  <a:ea typeface="+mn-ea"/>
                  <a:cs typeface="+mn-cs"/>
                </a:rPr>
                <a:t>Career Tools</a:t>
              </a:r>
            </a:p>
          </p:txBody>
        </p:sp>
        <p:sp>
          <p:nvSpPr>
            <p:cNvPr id="15" name="TextBox 14">
              <a:extLst>
                <a:ext uri="{FF2B5EF4-FFF2-40B4-BE49-F238E27FC236}">
                  <a16:creationId xmlns:a16="http://schemas.microsoft.com/office/drawing/2014/main" id="{B8944E7F-D35B-F262-68CA-59B7CECF22A1}"/>
                </a:ext>
              </a:extLst>
            </p:cNvPr>
            <p:cNvSpPr txBox="1"/>
            <p:nvPr/>
          </p:nvSpPr>
          <p:spPr>
            <a:xfrm>
              <a:off x="6276972" y="5341603"/>
              <a:ext cx="54292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Career Advice, Online Resume Builder, and Job Search tools</a:t>
              </a:r>
            </a:p>
          </p:txBody>
        </p:sp>
        <p:cxnSp>
          <p:nvCxnSpPr>
            <p:cNvPr id="19" name="Straight Connector 18">
              <a:extLst>
                <a:ext uri="{FF2B5EF4-FFF2-40B4-BE49-F238E27FC236}">
                  <a16:creationId xmlns:a16="http://schemas.microsoft.com/office/drawing/2014/main" id="{EC13CF81-09F5-127B-D86F-8A617481E04D}"/>
                </a:ext>
              </a:extLst>
            </p:cNvPr>
            <p:cNvCxnSpPr/>
            <p:nvPr/>
          </p:nvCxnSpPr>
          <p:spPr>
            <a:xfrm>
              <a:off x="6348406" y="5273976"/>
              <a:ext cx="4914903" cy="0"/>
            </a:xfrm>
            <a:prstGeom prst="line">
              <a:avLst/>
            </a:prstGeom>
            <a:ln w="19050">
              <a:solidFill>
                <a:srgbClr val="F2A9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5DCC52C-CF85-778D-4959-31DCF1E986FE}"/>
              </a:ext>
            </a:extLst>
          </p:cNvPr>
          <p:cNvGrpSpPr/>
          <p:nvPr/>
        </p:nvGrpSpPr>
        <p:grpSpPr>
          <a:xfrm>
            <a:off x="6179344" y="3728582"/>
            <a:ext cx="5472111" cy="1096991"/>
            <a:chOff x="6215060" y="3671904"/>
            <a:chExt cx="5472111" cy="1096991"/>
          </a:xfrm>
        </p:grpSpPr>
        <p:sp>
          <p:nvSpPr>
            <p:cNvPr id="9" name="TextBox 8">
              <a:extLst>
                <a:ext uri="{FF2B5EF4-FFF2-40B4-BE49-F238E27FC236}">
                  <a16:creationId xmlns:a16="http://schemas.microsoft.com/office/drawing/2014/main" id="{5EA21D7C-345E-2446-0493-843D9B4B4A3C}"/>
                </a:ext>
              </a:extLst>
            </p:cNvPr>
            <p:cNvSpPr txBox="1"/>
            <p:nvPr/>
          </p:nvSpPr>
          <p:spPr>
            <a:xfrm>
              <a:off x="6215060" y="3671904"/>
              <a:ext cx="46005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Open Sans"/>
                  <a:ea typeface="+mn-ea"/>
                  <a:cs typeface="+mn-cs"/>
                </a:rPr>
                <a:t>School and Scholarship Search</a:t>
              </a:r>
            </a:p>
          </p:txBody>
        </p:sp>
        <p:sp>
          <p:nvSpPr>
            <p:cNvPr id="14" name="TextBox 13">
              <a:extLst>
                <a:ext uri="{FF2B5EF4-FFF2-40B4-BE49-F238E27FC236}">
                  <a16:creationId xmlns:a16="http://schemas.microsoft.com/office/drawing/2014/main" id="{E5AC80C0-3EF0-3CD1-A520-4D9A4DF55F19}"/>
                </a:ext>
              </a:extLst>
            </p:cNvPr>
            <p:cNvSpPr txBox="1"/>
            <p:nvPr/>
          </p:nvSpPr>
          <p:spPr>
            <a:xfrm>
              <a:off x="6257921" y="4122564"/>
              <a:ext cx="54292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Helpful filters narrow results to exactly what users need</a:t>
              </a:r>
            </a:p>
          </p:txBody>
        </p:sp>
        <p:cxnSp>
          <p:nvCxnSpPr>
            <p:cNvPr id="20" name="Straight Connector 19">
              <a:extLst>
                <a:ext uri="{FF2B5EF4-FFF2-40B4-BE49-F238E27FC236}">
                  <a16:creationId xmlns:a16="http://schemas.microsoft.com/office/drawing/2014/main" id="{030E9330-8467-2A82-47E3-D1E91D60076D}"/>
                </a:ext>
              </a:extLst>
            </p:cNvPr>
            <p:cNvCxnSpPr/>
            <p:nvPr/>
          </p:nvCxnSpPr>
          <p:spPr>
            <a:xfrm>
              <a:off x="6334121" y="4086653"/>
              <a:ext cx="4914903" cy="0"/>
            </a:xfrm>
            <a:prstGeom prst="line">
              <a:avLst/>
            </a:prstGeom>
            <a:ln w="19050">
              <a:solidFill>
                <a:srgbClr val="F2A9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59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12F373B-CB64-C88E-AFC7-CDFFA7E728DF}"/>
              </a:ext>
            </a:extLst>
          </p:cNvPr>
          <p:cNvPicPr>
            <a:picLocks noChangeAspect="1"/>
          </p:cNvPicPr>
          <p:nvPr/>
        </p:nvPicPr>
        <p:blipFill rotWithShape="1">
          <a:blip r:embed="rId3"/>
          <a:srcRect l="3205" r="3205"/>
          <a:stretch/>
        </p:blipFill>
        <p:spPr>
          <a:xfrm>
            <a:off x="8778147" y="1596832"/>
            <a:ext cx="2446203" cy="2501199"/>
          </a:xfrm>
          <a:prstGeom prst="rect">
            <a:avLst/>
          </a:prstGeom>
          <a:ln w="12700">
            <a:solidFill>
              <a:schemeClr val="bg2">
                <a:lumMod val="75000"/>
              </a:schemeClr>
            </a:solidFill>
          </a:ln>
        </p:spPr>
      </p:pic>
      <p:grpSp>
        <p:nvGrpSpPr>
          <p:cNvPr id="8" name="Group 7">
            <a:extLst>
              <a:ext uri="{FF2B5EF4-FFF2-40B4-BE49-F238E27FC236}">
                <a16:creationId xmlns:a16="http://schemas.microsoft.com/office/drawing/2014/main" id="{EE371E62-D343-4944-08C7-08E9111774BC}"/>
              </a:ext>
            </a:extLst>
          </p:cNvPr>
          <p:cNvGrpSpPr/>
          <p:nvPr/>
        </p:nvGrpSpPr>
        <p:grpSpPr>
          <a:xfrm>
            <a:off x="466723" y="1188473"/>
            <a:ext cx="7218279" cy="4481053"/>
            <a:chOff x="685800" y="1221247"/>
            <a:chExt cx="7218279" cy="4481053"/>
          </a:xfrm>
        </p:grpSpPr>
        <p:pic>
          <p:nvPicPr>
            <p:cNvPr id="9" name="Picture 8">
              <a:extLst>
                <a:ext uri="{FF2B5EF4-FFF2-40B4-BE49-F238E27FC236}">
                  <a16:creationId xmlns:a16="http://schemas.microsoft.com/office/drawing/2014/main" id="{683DA94E-F8DF-C263-00C6-C4065A2E3523}"/>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85800" y="1221247"/>
              <a:ext cx="7218279" cy="4481053"/>
            </a:xfrm>
            <a:prstGeom prst="rect">
              <a:avLst/>
            </a:prstGeom>
            <a:ln w="12700">
              <a:solidFill>
                <a:schemeClr val="bg2">
                  <a:lumMod val="75000"/>
                </a:schemeClr>
              </a:solidFill>
            </a:ln>
          </p:spPr>
        </p:pic>
        <p:sp>
          <p:nvSpPr>
            <p:cNvPr id="10" name="Rectangle 9">
              <a:extLst>
                <a:ext uri="{FF2B5EF4-FFF2-40B4-BE49-F238E27FC236}">
                  <a16:creationId xmlns:a16="http://schemas.microsoft.com/office/drawing/2014/main" id="{E8D1A7F6-581A-FF17-0DFA-5C8856B70228}"/>
                </a:ext>
              </a:extLst>
            </p:cNvPr>
            <p:cNvSpPr/>
            <p:nvPr/>
          </p:nvSpPr>
          <p:spPr>
            <a:xfrm>
              <a:off x="5413583" y="3450921"/>
              <a:ext cx="2288005" cy="2122658"/>
            </a:xfrm>
            <a:prstGeom prst="rect">
              <a:avLst/>
            </a:prstGeom>
            <a:noFill/>
            <a:ln w="38100">
              <a:solidFill>
                <a:srgbClr val="E05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sp>
        <p:nvSpPr>
          <p:cNvPr id="19" name="Rectangle: Rounded Corners 18">
            <a:extLst>
              <a:ext uri="{FF2B5EF4-FFF2-40B4-BE49-F238E27FC236}">
                <a16:creationId xmlns:a16="http://schemas.microsoft.com/office/drawing/2014/main" id="{7307D9B9-3D2F-6B34-0D28-BF1C310E49A0}"/>
              </a:ext>
            </a:extLst>
          </p:cNvPr>
          <p:cNvSpPr/>
          <p:nvPr/>
        </p:nvSpPr>
        <p:spPr>
          <a:xfrm>
            <a:off x="-174172" y="-104502"/>
            <a:ext cx="2856412" cy="940526"/>
          </a:xfrm>
          <a:prstGeom prst="roundRect">
            <a:avLst/>
          </a:prstGeom>
          <a:solidFill>
            <a:srgbClr val="18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itle 3">
            <a:extLst>
              <a:ext uri="{FF2B5EF4-FFF2-40B4-BE49-F238E27FC236}">
                <a16:creationId xmlns:a16="http://schemas.microsoft.com/office/drawing/2014/main" id="{84938A1C-5D02-701C-C84E-3EFA6A4937F7}"/>
              </a:ext>
            </a:extLst>
          </p:cNvPr>
          <p:cNvSpPr txBox="1">
            <a:spLocks/>
          </p:cNvSpPr>
          <p:nvPr/>
        </p:nvSpPr>
        <p:spPr>
          <a:xfrm>
            <a:off x="0" y="47473"/>
            <a:ext cx="2667000" cy="69494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a:ea typeface="+mj-ea"/>
                <a:cs typeface="+mj-cs"/>
              </a:rPr>
              <a:t>RESUME TOOL</a:t>
            </a:r>
          </a:p>
        </p:txBody>
      </p:sp>
      <p:sp>
        <p:nvSpPr>
          <p:cNvPr id="22" name="TextBox 21">
            <a:extLst>
              <a:ext uri="{FF2B5EF4-FFF2-40B4-BE49-F238E27FC236}">
                <a16:creationId xmlns:a16="http://schemas.microsoft.com/office/drawing/2014/main" id="{97081FB4-A325-CF30-26DE-24A12FAF62DF}"/>
              </a:ext>
            </a:extLst>
          </p:cNvPr>
          <p:cNvSpPr txBox="1"/>
          <p:nvPr/>
        </p:nvSpPr>
        <p:spPr>
          <a:xfrm>
            <a:off x="8286750" y="4337838"/>
            <a:ext cx="3429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Choose one of 20 </a:t>
            </a:r>
            <a:r>
              <a:rPr kumimoji="0" lang="en-US" sz="1800" b="1" i="0" u="none" strike="noStrike" kern="1200" cap="none" spc="0" normalizeH="0" baseline="0" noProof="0" dirty="0">
                <a:ln>
                  <a:noFill/>
                </a:ln>
                <a:solidFill>
                  <a:srgbClr val="003865"/>
                </a:solidFill>
                <a:effectLst/>
                <a:uLnTx/>
                <a:uFillTx/>
                <a:latin typeface="Open Sans"/>
                <a:ea typeface="+mn-ea"/>
                <a:cs typeface="+mn-cs"/>
              </a:rPr>
              <a:t>templates</a:t>
            </a:r>
            <a:r>
              <a:rPr kumimoji="0" lang="en-US" sz="1800" b="0" i="0" u="none" strike="noStrike" kern="1200" cap="none" spc="0" normalizeH="0" baseline="0" noProof="0" dirty="0">
                <a:ln>
                  <a:noFill/>
                </a:ln>
                <a:solidFill>
                  <a:srgbClr val="003865"/>
                </a:solidFill>
                <a:effectLst/>
                <a:uLnTx/>
                <a:uFillTx/>
                <a:latin typeface="Open Sans"/>
                <a:ea typeface="+mn-ea"/>
                <a:cs typeface="+mn-cs"/>
              </a:rPr>
              <a:t> designed to jumpstart resume building</a:t>
            </a:r>
          </a:p>
        </p:txBody>
      </p:sp>
    </p:spTree>
    <p:extLst>
      <p:ext uri="{BB962C8B-B14F-4D97-AF65-F5344CB8AC3E}">
        <p14:creationId xmlns:p14="http://schemas.microsoft.com/office/powerpoint/2010/main" val="129290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sp>
        <p:nvSpPr>
          <p:cNvPr id="19" name="Rectangle: Rounded Corners 18">
            <a:extLst>
              <a:ext uri="{FF2B5EF4-FFF2-40B4-BE49-F238E27FC236}">
                <a16:creationId xmlns:a16="http://schemas.microsoft.com/office/drawing/2014/main" id="{7307D9B9-3D2F-6B34-0D28-BF1C310E49A0}"/>
              </a:ext>
            </a:extLst>
          </p:cNvPr>
          <p:cNvSpPr/>
          <p:nvPr/>
        </p:nvSpPr>
        <p:spPr>
          <a:xfrm>
            <a:off x="-174172" y="-104502"/>
            <a:ext cx="2856412" cy="940526"/>
          </a:xfrm>
          <a:prstGeom prst="roundRect">
            <a:avLst/>
          </a:prstGeom>
          <a:solidFill>
            <a:srgbClr val="18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itle 3">
            <a:extLst>
              <a:ext uri="{FF2B5EF4-FFF2-40B4-BE49-F238E27FC236}">
                <a16:creationId xmlns:a16="http://schemas.microsoft.com/office/drawing/2014/main" id="{84938A1C-5D02-701C-C84E-3EFA6A4937F7}"/>
              </a:ext>
            </a:extLst>
          </p:cNvPr>
          <p:cNvSpPr txBox="1">
            <a:spLocks/>
          </p:cNvSpPr>
          <p:nvPr/>
        </p:nvSpPr>
        <p:spPr>
          <a:xfrm>
            <a:off x="0" y="47473"/>
            <a:ext cx="2667000" cy="694944"/>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Open Sans"/>
                <a:ea typeface="+mj-ea"/>
                <a:cs typeface="+mj-cs"/>
              </a:rPr>
              <a:t>RESUME TOOL</a:t>
            </a:r>
          </a:p>
        </p:txBody>
      </p:sp>
      <p:pic>
        <p:nvPicPr>
          <p:cNvPr id="3" name="Picture 2" descr="A screenshot of a computer&#10;&#10;Description automatically generated">
            <a:extLst>
              <a:ext uri="{FF2B5EF4-FFF2-40B4-BE49-F238E27FC236}">
                <a16:creationId xmlns:a16="http://schemas.microsoft.com/office/drawing/2014/main" id="{6EE9AFC3-048E-0C10-C9C3-C41A5F3B0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833" y="247650"/>
            <a:ext cx="6070329" cy="5943600"/>
          </a:xfrm>
          <a:prstGeom prst="rect">
            <a:avLst/>
          </a:prstGeom>
          <a:ln w="12700">
            <a:solidFill>
              <a:schemeClr val="bg2">
                <a:lumMod val="75000"/>
              </a:schemeClr>
            </a:solidFill>
          </a:ln>
        </p:spPr>
      </p:pic>
      <p:grpSp>
        <p:nvGrpSpPr>
          <p:cNvPr id="31" name="Group 30">
            <a:extLst>
              <a:ext uri="{FF2B5EF4-FFF2-40B4-BE49-F238E27FC236}">
                <a16:creationId xmlns:a16="http://schemas.microsoft.com/office/drawing/2014/main" id="{D2225D95-1461-E532-D572-7028BC0273E4}"/>
              </a:ext>
            </a:extLst>
          </p:cNvPr>
          <p:cNvGrpSpPr/>
          <p:nvPr/>
        </p:nvGrpSpPr>
        <p:grpSpPr>
          <a:xfrm>
            <a:off x="229369" y="609644"/>
            <a:ext cx="4070945" cy="2143125"/>
            <a:chOff x="229369" y="609644"/>
            <a:chExt cx="4070945" cy="2143125"/>
          </a:xfrm>
        </p:grpSpPr>
        <p:sp>
          <p:nvSpPr>
            <p:cNvPr id="5" name="TextBox 4">
              <a:extLst>
                <a:ext uri="{FF2B5EF4-FFF2-40B4-BE49-F238E27FC236}">
                  <a16:creationId xmlns:a16="http://schemas.microsoft.com/office/drawing/2014/main" id="{2F8DEE6D-5B2C-9956-6134-D3D86FABF425}"/>
                </a:ext>
              </a:extLst>
            </p:cNvPr>
            <p:cNvSpPr txBox="1"/>
            <p:nvPr/>
          </p:nvSpPr>
          <p:spPr>
            <a:xfrm>
              <a:off x="229369" y="1379992"/>
              <a:ext cx="2189620" cy="1200329"/>
            </a:xfrm>
            <a:prstGeom prst="rect">
              <a:avLst/>
            </a:prstGeom>
            <a:noFill/>
            <a:ln w="28575">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865"/>
                  </a:solidFill>
                  <a:effectLst/>
                  <a:uLnTx/>
                  <a:uFillTx/>
                  <a:latin typeface="Open Sans"/>
                  <a:ea typeface="+mn-ea"/>
                  <a:cs typeface="+mn-cs"/>
                </a:rPr>
                <a:t>Menu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Change layout, template, font, colors, and more</a:t>
              </a:r>
            </a:p>
          </p:txBody>
        </p:sp>
        <p:sp>
          <p:nvSpPr>
            <p:cNvPr id="6" name="Rectangle 5">
              <a:extLst>
                <a:ext uri="{FF2B5EF4-FFF2-40B4-BE49-F238E27FC236}">
                  <a16:creationId xmlns:a16="http://schemas.microsoft.com/office/drawing/2014/main" id="{D095C664-86C6-54B1-0EA0-1F7861799DAB}"/>
                </a:ext>
              </a:extLst>
            </p:cNvPr>
            <p:cNvSpPr/>
            <p:nvPr/>
          </p:nvSpPr>
          <p:spPr>
            <a:xfrm>
              <a:off x="3198947" y="609644"/>
              <a:ext cx="1101367" cy="2143125"/>
            </a:xfrm>
            <a:prstGeom prst="rect">
              <a:avLst/>
            </a:prstGeom>
            <a:noFill/>
            <a:ln w="28575">
              <a:solidFill>
                <a:srgbClr val="00B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2" name="Straight Arrow Connector 11">
              <a:extLst>
                <a:ext uri="{FF2B5EF4-FFF2-40B4-BE49-F238E27FC236}">
                  <a16:creationId xmlns:a16="http://schemas.microsoft.com/office/drawing/2014/main" id="{B4E0319C-9E86-FA17-A3BC-6E7F8E0A1E9F}"/>
                </a:ext>
              </a:extLst>
            </p:cNvPr>
            <p:cNvCxnSpPr>
              <a:cxnSpLocks/>
              <a:stCxn id="5" idx="3"/>
            </p:cNvCxnSpPr>
            <p:nvPr/>
          </p:nvCxnSpPr>
          <p:spPr>
            <a:xfrm flipV="1">
              <a:off x="2418989" y="1596801"/>
              <a:ext cx="746844" cy="383356"/>
            </a:xfrm>
            <a:prstGeom prst="straightConnector1">
              <a:avLst/>
            </a:prstGeom>
            <a:ln w="28575">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E0901DD7-AE43-3742-0CF0-F3BB11B048A7}"/>
              </a:ext>
            </a:extLst>
          </p:cNvPr>
          <p:cNvGrpSpPr/>
          <p:nvPr/>
        </p:nvGrpSpPr>
        <p:grpSpPr>
          <a:xfrm>
            <a:off x="238689" y="3124289"/>
            <a:ext cx="6485961" cy="1477328"/>
            <a:chOff x="238689" y="3124289"/>
            <a:chExt cx="6485961" cy="1477328"/>
          </a:xfrm>
        </p:grpSpPr>
        <p:sp>
          <p:nvSpPr>
            <p:cNvPr id="13" name="TextBox 12">
              <a:extLst>
                <a:ext uri="{FF2B5EF4-FFF2-40B4-BE49-F238E27FC236}">
                  <a16:creationId xmlns:a16="http://schemas.microsoft.com/office/drawing/2014/main" id="{4CB7C7EB-8494-3705-F4C6-F06102F67EC9}"/>
                </a:ext>
              </a:extLst>
            </p:cNvPr>
            <p:cNvSpPr txBox="1"/>
            <p:nvPr/>
          </p:nvSpPr>
          <p:spPr>
            <a:xfrm>
              <a:off x="238689" y="3124289"/>
              <a:ext cx="2189621" cy="1477328"/>
            </a:xfrm>
            <a:prstGeom prst="rect">
              <a:avLst/>
            </a:prstGeom>
            <a:noFill/>
            <a:ln w="28575">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865"/>
                  </a:solidFill>
                  <a:effectLst/>
                  <a:uLnTx/>
                  <a:uFillTx/>
                  <a:latin typeface="Open Sans"/>
                  <a:ea typeface="+mn-ea"/>
                  <a:cs typeface="+mn-cs"/>
                </a:rPr>
                <a:t>Editable Sections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Type information by selecting Add Entry and Add Section</a:t>
              </a:r>
            </a:p>
          </p:txBody>
        </p:sp>
        <p:cxnSp>
          <p:nvCxnSpPr>
            <p:cNvPr id="15" name="Straight Arrow Connector 14">
              <a:extLst>
                <a:ext uri="{FF2B5EF4-FFF2-40B4-BE49-F238E27FC236}">
                  <a16:creationId xmlns:a16="http://schemas.microsoft.com/office/drawing/2014/main" id="{8684B1E1-F678-7D11-DFC8-C464702C8048}"/>
                </a:ext>
              </a:extLst>
            </p:cNvPr>
            <p:cNvCxnSpPr>
              <a:cxnSpLocks/>
              <a:stCxn id="13" idx="3"/>
            </p:cNvCxnSpPr>
            <p:nvPr/>
          </p:nvCxnSpPr>
          <p:spPr>
            <a:xfrm>
              <a:off x="2428310" y="3862953"/>
              <a:ext cx="2515165" cy="51912"/>
            </a:xfrm>
            <a:prstGeom prst="straightConnector1">
              <a:avLst/>
            </a:prstGeom>
            <a:ln w="28575">
              <a:solidFill>
                <a:srgbClr val="00B09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67466E-1D0C-DB5C-43FD-543BA5C2B8F5}"/>
                </a:ext>
              </a:extLst>
            </p:cNvPr>
            <p:cNvCxnSpPr>
              <a:cxnSpLocks/>
              <a:stCxn id="13" idx="3"/>
            </p:cNvCxnSpPr>
            <p:nvPr/>
          </p:nvCxnSpPr>
          <p:spPr>
            <a:xfrm>
              <a:off x="2428310" y="3862953"/>
              <a:ext cx="4296340" cy="339927"/>
            </a:xfrm>
            <a:prstGeom prst="straightConnector1">
              <a:avLst/>
            </a:prstGeom>
            <a:ln w="28575">
              <a:solidFill>
                <a:srgbClr val="00B09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63D99E90-8707-24E1-0A9C-0EA9A5DCFB92}"/>
              </a:ext>
            </a:extLst>
          </p:cNvPr>
          <p:cNvGrpSpPr/>
          <p:nvPr/>
        </p:nvGrpSpPr>
        <p:grpSpPr>
          <a:xfrm>
            <a:off x="7676144" y="247649"/>
            <a:ext cx="4286487" cy="2364814"/>
            <a:chOff x="7676144" y="247649"/>
            <a:chExt cx="4286487" cy="2364814"/>
          </a:xfrm>
        </p:grpSpPr>
        <p:sp>
          <p:nvSpPr>
            <p:cNvPr id="23" name="TextBox 22">
              <a:extLst>
                <a:ext uri="{FF2B5EF4-FFF2-40B4-BE49-F238E27FC236}">
                  <a16:creationId xmlns:a16="http://schemas.microsoft.com/office/drawing/2014/main" id="{D386FAB4-62FD-114B-E499-74B5510069B6}"/>
                </a:ext>
              </a:extLst>
            </p:cNvPr>
            <p:cNvSpPr txBox="1"/>
            <p:nvPr/>
          </p:nvSpPr>
          <p:spPr>
            <a:xfrm>
              <a:off x="9773010" y="858137"/>
              <a:ext cx="2189621" cy="1754326"/>
            </a:xfrm>
            <a:prstGeom prst="rect">
              <a:avLst/>
            </a:prstGeom>
            <a:noFill/>
            <a:ln w="28575">
              <a:solidFill>
                <a:srgbClr val="00B09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865"/>
                  </a:solidFill>
                  <a:effectLst/>
                  <a:uLnTx/>
                  <a:uFillTx/>
                  <a:latin typeface="Open Sans"/>
                  <a:ea typeface="+mn-ea"/>
                  <a:cs typeface="+mn-cs"/>
                </a:rPr>
                <a:t>Share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Option to share or download a created resume, cover letter, or website</a:t>
              </a:r>
            </a:p>
          </p:txBody>
        </p:sp>
        <p:cxnSp>
          <p:nvCxnSpPr>
            <p:cNvPr id="27" name="Straight Arrow Connector 26">
              <a:extLst>
                <a:ext uri="{FF2B5EF4-FFF2-40B4-BE49-F238E27FC236}">
                  <a16:creationId xmlns:a16="http://schemas.microsoft.com/office/drawing/2014/main" id="{71EBD870-6A9D-2AA3-8A56-9EB1227D04F5}"/>
                </a:ext>
              </a:extLst>
            </p:cNvPr>
            <p:cNvCxnSpPr>
              <a:cxnSpLocks/>
            </p:cNvCxnSpPr>
            <p:nvPr/>
          </p:nvCxnSpPr>
          <p:spPr>
            <a:xfrm flipH="1" flipV="1">
              <a:off x="8620125" y="609644"/>
              <a:ext cx="1152885" cy="1206134"/>
            </a:xfrm>
            <a:prstGeom prst="straightConnector1">
              <a:avLst/>
            </a:prstGeom>
            <a:ln w="28575">
              <a:solidFill>
                <a:srgbClr val="00B093"/>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EF614EE-B91B-7948-A5CE-CE8948579617}"/>
                </a:ext>
              </a:extLst>
            </p:cNvPr>
            <p:cNvSpPr/>
            <p:nvPr/>
          </p:nvSpPr>
          <p:spPr>
            <a:xfrm>
              <a:off x="7676144" y="247649"/>
              <a:ext cx="1101367" cy="325425"/>
            </a:xfrm>
            <a:prstGeom prst="rect">
              <a:avLst/>
            </a:prstGeom>
            <a:noFill/>
            <a:ln w="28575">
              <a:solidFill>
                <a:srgbClr val="00B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6240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website&#10;&#10;Description automatically generated">
            <a:extLst>
              <a:ext uri="{FF2B5EF4-FFF2-40B4-BE49-F238E27FC236}">
                <a16:creationId xmlns:a16="http://schemas.microsoft.com/office/drawing/2014/main" id="{B9634470-890C-6B31-5D5A-714645718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965" y="1061904"/>
            <a:ext cx="5955247" cy="4840573"/>
          </a:xfrm>
          <a:prstGeom prst="rect">
            <a:avLst/>
          </a:prstGeom>
          <a:ln w="12700">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20831"/>
            <a:ext cx="5236236" cy="1670137"/>
            <a:chOff x="6972300" y="988423"/>
            <a:chExt cx="4733925" cy="1670137"/>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Resume Builder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Upload a current resume or create a new one from scratch or using a template. In addition, users can create cover letters and websites with shareable links</a:t>
              </a:r>
            </a:p>
          </p:txBody>
        </p:sp>
      </p:grpSp>
      <p:grpSp>
        <p:nvGrpSpPr>
          <p:cNvPr id="3" name="Group 2">
            <a:extLst>
              <a:ext uri="{FF2B5EF4-FFF2-40B4-BE49-F238E27FC236}">
                <a16:creationId xmlns:a16="http://schemas.microsoft.com/office/drawing/2014/main" id="{57D8D4C9-F996-5ABD-AA43-7FF7CF37159E}"/>
              </a:ext>
            </a:extLst>
          </p:cNvPr>
          <p:cNvGrpSpPr/>
          <p:nvPr/>
        </p:nvGrpSpPr>
        <p:grpSpPr>
          <a:xfrm>
            <a:off x="181836" y="2787833"/>
            <a:ext cx="5236236" cy="1670137"/>
            <a:chOff x="6972300" y="988423"/>
            <a:chExt cx="4733925" cy="1670137"/>
          </a:xfrm>
        </p:grpSpPr>
        <p:sp>
          <p:nvSpPr>
            <p:cNvPr id="6" name="TextBox 5">
              <a:extLst>
                <a:ext uri="{FF2B5EF4-FFF2-40B4-BE49-F238E27FC236}">
                  <a16:creationId xmlns:a16="http://schemas.microsoft.com/office/drawing/2014/main" id="{23118040-F8BF-CBBE-5785-5B38EA45BC1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Career Advice</a:t>
              </a:r>
            </a:p>
          </p:txBody>
        </p:sp>
        <p:cxnSp>
          <p:nvCxnSpPr>
            <p:cNvPr id="7" name="Straight Connector 6">
              <a:extLst>
                <a:ext uri="{FF2B5EF4-FFF2-40B4-BE49-F238E27FC236}">
                  <a16:creationId xmlns:a16="http://schemas.microsoft.com/office/drawing/2014/main" id="{76C379FF-FC92-7A13-F4E4-0A02E18C179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9F2106-73AB-2065-9FEB-78420E77A784}"/>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Interactive self-assessments and guided topic-specific tutorials enhance users’ understanding about key career topics like networking, salary negotiations, and more</a:t>
              </a:r>
            </a:p>
          </p:txBody>
        </p:sp>
      </p:grpSp>
      <p:sp>
        <p:nvSpPr>
          <p:cNvPr id="21" name="Rectangle: Rounded Corners 20">
            <a:extLst>
              <a:ext uri="{FF2B5EF4-FFF2-40B4-BE49-F238E27FC236}">
                <a16:creationId xmlns:a16="http://schemas.microsoft.com/office/drawing/2014/main" id="{5F819187-977B-EFEB-0897-498ABBD7A1FF}"/>
              </a:ext>
            </a:extLst>
          </p:cNvPr>
          <p:cNvSpPr/>
          <p:nvPr/>
        </p:nvSpPr>
        <p:spPr>
          <a:xfrm>
            <a:off x="-174172" y="-104502"/>
            <a:ext cx="4231822" cy="940526"/>
          </a:xfrm>
          <a:prstGeom prst="roundRect">
            <a:avLst/>
          </a:prstGeom>
          <a:solidFill>
            <a:srgbClr val="18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itle 3">
            <a:extLst>
              <a:ext uri="{FF2B5EF4-FFF2-40B4-BE49-F238E27FC236}">
                <a16:creationId xmlns:a16="http://schemas.microsoft.com/office/drawing/2014/main" id="{6550A9E7-A684-0AD1-B8D7-852EC4847D6E}"/>
              </a:ext>
            </a:extLst>
          </p:cNvPr>
          <p:cNvSpPr txBox="1">
            <a:spLocks/>
          </p:cNvSpPr>
          <p:nvPr/>
        </p:nvSpPr>
        <p:spPr>
          <a:xfrm>
            <a:off x="0" y="47473"/>
            <a:ext cx="4057650" cy="694944"/>
          </a:xfrm>
          <a:prstGeom prst="rect">
            <a:avLst/>
          </a:prstGeom>
        </p:spPr>
        <p:txBody>
          <a:bodyPr vert="horz" lIns="91440" tIns="45720" rIns="91440" bIns="45720" rtlCol="0" anchor="ctr">
            <a:normAutofit fontScale="900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Open Sans"/>
                <a:ea typeface="+mj-ea"/>
                <a:cs typeface="+mj-cs"/>
              </a:rPr>
              <a:t>CAREER TOOL FEATURES</a:t>
            </a:r>
            <a:endParaRPr kumimoji="0" lang="en-US" sz="2800" b="1" i="0" u="none" strike="noStrike" kern="1200" cap="none" spc="0" normalizeH="0" baseline="0" noProof="0" dirty="0">
              <a:ln>
                <a:noFill/>
              </a:ln>
              <a:solidFill>
                <a:srgbClr val="FFFFFF"/>
              </a:solidFill>
              <a:effectLst/>
              <a:uLnTx/>
              <a:uFillTx/>
              <a:latin typeface="Open Sans"/>
              <a:ea typeface="+mj-ea"/>
              <a:cs typeface="+mj-cs"/>
            </a:endParaRPr>
          </a:p>
        </p:txBody>
      </p:sp>
    </p:spTree>
    <p:extLst>
      <p:ext uri="{BB962C8B-B14F-4D97-AF65-F5344CB8AC3E}">
        <p14:creationId xmlns:p14="http://schemas.microsoft.com/office/powerpoint/2010/main" val="362329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web page&#10;&#10;Description automatically generated">
            <a:extLst>
              <a:ext uri="{FF2B5EF4-FFF2-40B4-BE49-F238E27FC236}">
                <a16:creationId xmlns:a16="http://schemas.microsoft.com/office/drawing/2014/main" id="{98D7EA1E-9B0A-8891-CAAF-BE1C48D02951}"/>
              </a:ext>
            </a:extLst>
          </p:cNvPr>
          <p:cNvPicPr>
            <a:picLocks noChangeAspect="1"/>
          </p:cNvPicPr>
          <p:nvPr/>
        </p:nvPicPr>
        <p:blipFill rotWithShape="1">
          <a:blip r:embed="rId3">
            <a:extLst>
              <a:ext uri="{28A0092B-C50C-407E-A947-70E740481C1C}">
                <a14:useLocalDpi xmlns:a14="http://schemas.microsoft.com/office/drawing/2010/main" val="0"/>
              </a:ext>
            </a:extLst>
          </a:blip>
          <a:srcRect b="2284"/>
          <a:stretch/>
        </p:blipFill>
        <p:spPr>
          <a:xfrm>
            <a:off x="5882567" y="1087924"/>
            <a:ext cx="5955247" cy="4814553"/>
          </a:xfrm>
          <a:prstGeom prst="rect">
            <a:avLst/>
          </a:prstGeom>
          <a:ln w="12700">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2856412" cy="694944"/>
          </a:xfrm>
        </p:spPr>
        <p:txBody>
          <a:bodyPr>
            <a:normAutofit/>
          </a:bodyPr>
          <a:lstStyle/>
          <a:p>
            <a:r>
              <a:rPr lang="en-US" sz="2800" dirty="0">
                <a:solidFill>
                  <a:schemeClr val="bg1"/>
                </a:solidFill>
              </a:rPr>
              <a:t>CAREER TOOLS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20831"/>
            <a:ext cx="5236236" cy="1670137"/>
            <a:chOff x="6972300" y="988423"/>
            <a:chExt cx="4733925" cy="1670137"/>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Resume Builder</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Upload a current resume or create a new one from scratch or using a template. In addition, users can create cover letters and websites with shareable links</a:t>
              </a:r>
            </a:p>
          </p:txBody>
        </p:sp>
      </p:grpSp>
      <p:grpSp>
        <p:nvGrpSpPr>
          <p:cNvPr id="3" name="Group 2">
            <a:extLst>
              <a:ext uri="{FF2B5EF4-FFF2-40B4-BE49-F238E27FC236}">
                <a16:creationId xmlns:a16="http://schemas.microsoft.com/office/drawing/2014/main" id="{57D8D4C9-F996-5ABD-AA43-7FF7CF37159E}"/>
              </a:ext>
            </a:extLst>
          </p:cNvPr>
          <p:cNvGrpSpPr/>
          <p:nvPr/>
        </p:nvGrpSpPr>
        <p:grpSpPr>
          <a:xfrm>
            <a:off x="181836" y="2787833"/>
            <a:ext cx="5236236" cy="1670137"/>
            <a:chOff x="6972300" y="988423"/>
            <a:chExt cx="4733925" cy="1670137"/>
          </a:xfrm>
        </p:grpSpPr>
        <p:sp>
          <p:nvSpPr>
            <p:cNvPr id="6" name="TextBox 5">
              <a:extLst>
                <a:ext uri="{FF2B5EF4-FFF2-40B4-BE49-F238E27FC236}">
                  <a16:creationId xmlns:a16="http://schemas.microsoft.com/office/drawing/2014/main" id="{23118040-F8BF-CBBE-5785-5B38EA45BC1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Career Advice</a:t>
              </a:r>
            </a:p>
          </p:txBody>
        </p:sp>
        <p:cxnSp>
          <p:nvCxnSpPr>
            <p:cNvPr id="7" name="Straight Connector 6">
              <a:extLst>
                <a:ext uri="{FF2B5EF4-FFF2-40B4-BE49-F238E27FC236}">
                  <a16:creationId xmlns:a16="http://schemas.microsoft.com/office/drawing/2014/main" id="{76C379FF-FC92-7A13-F4E4-0A02E18C179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9F2106-73AB-2065-9FEB-78420E77A784}"/>
                </a:ext>
              </a:extLst>
            </p:cNvPr>
            <p:cNvSpPr txBox="1"/>
            <p:nvPr/>
          </p:nvSpPr>
          <p:spPr>
            <a:xfrm>
              <a:off x="7077074" y="1458231"/>
              <a:ext cx="450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Interactive self-assessments and guided topic-specific tutorials enhance users’ understanding about key career topics like networking, salary negotiations, and more</a:t>
              </a:r>
            </a:p>
          </p:txBody>
        </p:sp>
      </p:grpSp>
      <p:grpSp>
        <p:nvGrpSpPr>
          <p:cNvPr id="10" name="Group 9">
            <a:extLst>
              <a:ext uri="{FF2B5EF4-FFF2-40B4-BE49-F238E27FC236}">
                <a16:creationId xmlns:a16="http://schemas.microsoft.com/office/drawing/2014/main" id="{B76FDBF4-9F25-0A92-E79C-4600F0EE6D3B}"/>
              </a:ext>
            </a:extLst>
          </p:cNvPr>
          <p:cNvGrpSpPr/>
          <p:nvPr/>
        </p:nvGrpSpPr>
        <p:grpSpPr>
          <a:xfrm>
            <a:off x="238294" y="4523433"/>
            <a:ext cx="5236236" cy="1116139"/>
            <a:chOff x="6972300" y="988423"/>
            <a:chExt cx="4733925" cy="1116139"/>
          </a:xfrm>
        </p:grpSpPr>
        <p:sp>
          <p:nvSpPr>
            <p:cNvPr id="14" name="TextBox 13">
              <a:extLst>
                <a:ext uri="{FF2B5EF4-FFF2-40B4-BE49-F238E27FC236}">
                  <a16:creationId xmlns:a16="http://schemas.microsoft.com/office/drawing/2014/main" id="{ADF975E3-978C-CEFA-6C19-3D4D6CE31C9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Job Search</a:t>
              </a:r>
            </a:p>
          </p:txBody>
        </p:sp>
        <p:cxnSp>
          <p:nvCxnSpPr>
            <p:cNvPr id="15" name="Straight Connector 14">
              <a:extLst>
                <a:ext uri="{FF2B5EF4-FFF2-40B4-BE49-F238E27FC236}">
                  <a16:creationId xmlns:a16="http://schemas.microsoft.com/office/drawing/2014/main" id="{E6F6488B-5731-B818-2989-C62B644A5E99}"/>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D19E7E-8DC0-44B1-2B71-47971F07F482}"/>
                </a:ext>
              </a:extLst>
            </p:cNvPr>
            <p:cNvSpPr txBox="1"/>
            <p:nvPr/>
          </p:nvSpPr>
          <p:spPr>
            <a:xfrm>
              <a:off x="7077074" y="1458231"/>
              <a:ext cx="45053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Indeed job search tools allow users to find open government and non-government jobs</a:t>
              </a:r>
            </a:p>
          </p:txBody>
        </p:sp>
      </p:grpSp>
      <p:sp>
        <p:nvSpPr>
          <p:cNvPr id="19" name="Rectangle: Rounded Corners 18">
            <a:extLst>
              <a:ext uri="{FF2B5EF4-FFF2-40B4-BE49-F238E27FC236}">
                <a16:creationId xmlns:a16="http://schemas.microsoft.com/office/drawing/2014/main" id="{7307D9B9-3D2F-6B34-0D28-BF1C310E49A0}"/>
              </a:ext>
            </a:extLst>
          </p:cNvPr>
          <p:cNvSpPr/>
          <p:nvPr/>
        </p:nvSpPr>
        <p:spPr>
          <a:xfrm>
            <a:off x="-174172" y="-104502"/>
            <a:ext cx="4231822" cy="940526"/>
          </a:xfrm>
          <a:prstGeom prst="roundRect">
            <a:avLst/>
          </a:prstGeom>
          <a:solidFill>
            <a:srgbClr val="183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itle 3">
            <a:extLst>
              <a:ext uri="{FF2B5EF4-FFF2-40B4-BE49-F238E27FC236}">
                <a16:creationId xmlns:a16="http://schemas.microsoft.com/office/drawing/2014/main" id="{84938A1C-5D02-701C-C84E-3EFA6A4937F7}"/>
              </a:ext>
            </a:extLst>
          </p:cNvPr>
          <p:cNvSpPr txBox="1">
            <a:spLocks/>
          </p:cNvSpPr>
          <p:nvPr/>
        </p:nvSpPr>
        <p:spPr>
          <a:xfrm>
            <a:off x="0" y="47473"/>
            <a:ext cx="4057650" cy="694944"/>
          </a:xfrm>
          <a:prstGeom prst="rect">
            <a:avLst/>
          </a:prstGeom>
        </p:spPr>
        <p:txBody>
          <a:bodyPr vert="horz" lIns="91440" tIns="45720" rIns="91440" bIns="45720" rtlCol="0" anchor="ctr">
            <a:normAutofit fontScale="90000"/>
          </a:bodyPr>
          <a:lstStyle>
            <a:lvl1pPr algn="l" defTabSz="914377" rtl="0" eaLnBrk="1" latinLnBrk="0" hangingPunct="1">
              <a:lnSpc>
                <a:spcPct val="90000"/>
              </a:lnSpc>
              <a:spcBef>
                <a:spcPct val="0"/>
              </a:spcBef>
              <a:buNone/>
              <a:defRPr sz="2600" b="1" kern="1200">
                <a:solidFill>
                  <a:srgbClr val="18324D"/>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Open Sans"/>
                <a:ea typeface="+mj-ea"/>
                <a:cs typeface="+mj-cs"/>
              </a:rPr>
              <a:t>CAREER TOOL FEATURES</a:t>
            </a:r>
            <a:endParaRPr kumimoji="0" lang="en-US" sz="2800" b="1" i="0" u="none" strike="noStrike" kern="1200" cap="none" spc="0" normalizeH="0" baseline="0" noProof="0" dirty="0">
              <a:ln>
                <a:noFill/>
              </a:ln>
              <a:solidFill>
                <a:srgbClr val="FFFFFF"/>
              </a:solidFill>
              <a:effectLst/>
              <a:uLnTx/>
              <a:uFillTx/>
              <a:latin typeface="Open Sans"/>
              <a:ea typeface="+mj-ea"/>
              <a:cs typeface="+mj-cs"/>
            </a:endParaRPr>
          </a:p>
        </p:txBody>
      </p:sp>
    </p:spTree>
    <p:extLst>
      <p:ext uri="{BB962C8B-B14F-4D97-AF65-F5344CB8AC3E}">
        <p14:creationId xmlns:p14="http://schemas.microsoft.com/office/powerpoint/2010/main" val="228663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Callout 8"/>
          <p:cNvSpPr/>
          <p:nvPr/>
        </p:nvSpPr>
        <p:spPr>
          <a:xfrm>
            <a:off x="3123921" y="517138"/>
            <a:ext cx="4495800" cy="3733800"/>
          </a:xfrm>
          <a:prstGeom prst="wedgeEllipseCallou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Oval Callout 9"/>
          <p:cNvSpPr/>
          <p:nvPr/>
        </p:nvSpPr>
        <p:spPr>
          <a:xfrm flipH="1">
            <a:off x="5276571" y="2958761"/>
            <a:ext cx="3276600" cy="2667000"/>
          </a:xfrm>
          <a:prstGeom prst="wedgeEllipseCallout">
            <a:avLst/>
          </a:prstGeom>
          <a:solidFill>
            <a:schemeClr val="accent1">
              <a:lumMod val="5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extBox 10"/>
          <p:cNvSpPr txBox="1"/>
          <p:nvPr/>
        </p:nvSpPr>
        <p:spPr>
          <a:xfrm>
            <a:off x="4162146" y="798988"/>
            <a:ext cx="1676400"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12" name="TextBox 11"/>
          <p:cNvSpPr txBox="1"/>
          <p:nvPr/>
        </p:nvSpPr>
        <p:spPr>
          <a:xfrm>
            <a:off x="6076671" y="3540186"/>
            <a:ext cx="1676400" cy="16312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dirty="0">
                <a:ln>
                  <a:noFill/>
                </a:ln>
                <a:solidFill>
                  <a:srgbClr val="FFFFFF"/>
                </a:solidFill>
                <a:effectLst/>
                <a:uLnTx/>
                <a:uFillTx/>
                <a:latin typeface="Open Sans"/>
                <a:ea typeface="+mn-ea"/>
                <a:cs typeface="Arial" panose="020B0604020202020204" pitchFamily="34" charset="0"/>
              </a:rPr>
              <a:t>…</a:t>
            </a:r>
          </a:p>
        </p:txBody>
      </p:sp>
    </p:spTree>
    <p:extLst>
      <p:ext uri="{BB962C8B-B14F-4D97-AF65-F5344CB8AC3E}">
        <p14:creationId xmlns:p14="http://schemas.microsoft.com/office/powerpoint/2010/main" val="31480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297468-20C9-4FD4-796B-F147A36A8E26}"/>
              </a:ext>
            </a:extLst>
          </p:cNvPr>
          <p:cNvSpPr>
            <a:spLocks noGrp="1"/>
          </p:cNvSpPr>
          <p:nvPr>
            <p:ph type="title"/>
          </p:nvPr>
        </p:nvSpPr>
        <p:spPr>
          <a:xfrm>
            <a:off x="512199" y="1727677"/>
            <a:ext cx="10675089" cy="1231459"/>
          </a:xfrm>
        </p:spPr>
        <p:txBody>
          <a:bodyPr>
            <a:normAutofit/>
          </a:bodyPr>
          <a:lstStyle/>
          <a:p>
            <a:r>
              <a:rPr lang="en-US" sz="6000" dirty="0"/>
              <a:t>EXAM PREP</a:t>
            </a:r>
          </a:p>
        </p:txBody>
      </p:sp>
    </p:spTree>
    <p:extLst>
      <p:ext uri="{BB962C8B-B14F-4D97-AF65-F5344CB8AC3E}">
        <p14:creationId xmlns:p14="http://schemas.microsoft.com/office/powerpoint/2010/main" val="345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41074" cy="940526"/>
          </a:xfrm>
          <a:prstGeom prst="roundRect">
            <a:avLst/>
          </a:prstGeom>
          <a:solidFill>
            <a:srgbClr val="009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EXAM PREP FEATURES</a:t>
            </a:r>
          </a:p>
        </p:txBody>
      </p:sp>
      <p:pic>
        <p:nvPicPr>
          <p:cNvPr id="6" name="Picture 5" descr="A screenshot of a computer&#10;&#10;Description automatically generated">
            <a:extLst>
              <a:ext uri="{FF2B5EF4-FFF2-40B4-BE49-F238E27FC236}">
                <a16:creationId xmlns:a16="http://schemas.microsoft.com/office/drawing/2014/main" id="{5A7C6BB7-2B32-5C17-FD0C-DF8DFFE67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735" y="1157912"/>
            <a:ext cx="5941464" cy="4755207"/>
          </a:xfrm>
          <a:prstGeom prst="rect">
            <a:avLst/>
          </a:prstGeom>
          <a:ln w="12700">
            <a:solidFill>
              <a:schemeClr val="bg2">
                <a:lumMod val="75000"/>
              </a:schemeClr>
            </a:solidFill>
          </a:ln>
        </p:spPr>
      </p:pic>
      <p:grpSp>
        <p:nvGrpSpPr>
          <p:cNvPr id="11" name="Group 10">
            <a:extLst>
              <a:ext uri="{FF2B5EF4-FFF2-40B4-BE49-F238E27FC236}">
                <a16:creationId xmlns:a16="http://schemas.microsoft.com/office/drawing/2014/main" id="{0963B8F3-8B77-AD52-067E-910941FA3B29}"/>
              </a:ext>
            </a:extLst>
          </p:cNvPr>
          <p:cNvGrpSpPr/>
          <p:nvPr/>
        </p:nvGrpSpPr>
        <p:grpSpPr>
          <a:xfrm>
            <a:off x="174133" y="1624435"/>
            <a:ext cx="5236236" cy="3609129"/>
            <a:chOff x="6972300" y="988423"/>
            <a:chExt cx="4733925" cy="3609129"/>
          </a:xfrm>
        </p:grpSpPr>
        <p:sp>
          <p:nvSpPr>
            <p:cNvPr id="7" name="TextBox 6">
              <a:extLst>
                <a:ext uri="{FF2B5EF4-FFF2-40B4-BE49-F238E27FC236}">
                  <a16:creationId xmlns:a16="http://schemas.microsoft.com/office/drawing/2014/main" id="{AE10FE9E-41B1-7EE9-B83E-F5A544D8521C}"/>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Practice Tests</a:t>
              </a:r>
            </a:p>
          </p:txBody>
        </p:sp>
        <p:cxnSp>
          <p:nvCxnSpPr>
            <p:cNvPr id="9" name="Straight Connector 8">
              <a:extLst>
                <a:ext uri="{FF2B5EF4-FFF2-40B4-BE49-F238E27FC236}">
                  <a16:creationId xmlns:a16="http://schemas.microsoft.com/office/drawing/2014/main" id="{E60B7F71-C2C0-C985-79CC-D3EF23935E6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A10BC5-A451-FD48-F770-D66D7143EBF2}"/>
                </a:ext>
              </a:extLst>
            </p:cNvPr>
            <p:cNvSpPr txBox="1"/>
            <p:nvPr/>
          </p:nvSpPr>
          <p:spPr>
            <a:xfrm>
              <a:off x="7077074" y="1458231"/>
              <a:ext cx="4505325"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Popular tests include: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SAT and PSAT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Grad School Prep: GMAT, GRE, LSAT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U.S. Citizenship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Timed so users get a feel of how to manage their progress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Automatically graded (excluding essay responses)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Many tests have multiple practice options</a:t>
              </a:r>
            </a:p>
          </p:txBody>
        </p:sp>
      </p:grpSp>
    </p:spTree>
    <p:extLst>
      <p:ext uri="{BB962C8B-B14F-4D97-AF65-F5344CB8AC3E}">
        <p14:creationId xmlns:p14="http://schemas.microsoft.com/office/powerpoint/2010/main" val="415369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3193597" cy="940526"/>
          </a:xfrm>
          <a:prstGeom prst="roundRect">
            <a:avLst/>
          </a:prstGeom>
          <a:solidFill>
            <a:srgbClr val="009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PRACTICE TESTS</a:t>
            </a:r>
          </a:p>
        </p:txBody>
      </p:sp>
      <p:pic>
        <p:nvPicPr>
          <p:cNvPr id="17" name="Picture 16" descr="A screenshot of a computer&#10;&#10;Description automatically generated">
            <a:extLst>
              <a:ext uri="{FF2B5EF4-FFF2-40B4-BE49-F238E27FC236}">
                <a16:creationId xmlns:a16="http://schemas.microsoft.com/office/drawing/2014/main" id="{8E5ADFDF-B67E-F8FC-0810-9711765D4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836" y="956239"/>
            <a:ext cx="4542659" cy="4355526"/>
          </a:xfrm>
          <a:prstGeom prst="rect">
            <a:avLst/>
          </a:prstGeom>
          <a:ln w="12700">
            <a:solidFill>
              <a:schemeClr val="bg2">
                <a:lumMod val="75000"/>
              </a:schemeClr>
            </a:solidFill>
          </a:ln>
        </p:spPr>
      </p:pic>
      <p:pic>
        <p:nvPicPr>
          <p:cNvPr id="24" name="Picture 23" descr="A screenshot of a computer screen&#10;&#10;Description automatically generated">
            <a:extLst>
              <a:ext uri="{FF2B5EF4-FFF2-40B4-BE49-F238E27FC236}">
                <a16:creationId xmlns:a16="http://schemas.microsoft.com/office/drawing/2014/main" id="{A2F468C9-A6E6-AAEA-6C34-6E4FADF26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50" y="949899"/>
            <a:ext cx="4459416" cy="4361866"/>
          </a:xfrm>
          <a:prstGeom prst="rect">
            <a:avLst/>
          </a:prstGeom>
          <a:ln w="12700">
            <a:solidFill>
              <a:schemeClr val="bg2">
                <a:lumMod val="75000"/>
              </a:schemeClr>
            </a:solidFill>
          </a:ln>
        </p:spPr>
      </p:pic>
      <p:sp>
        <p:nvSpPr>
          <p:cNvPr id="25" name="TextBox 24">
            <a:extLst>
              <a:ext uri="{FF2B5EF4-FFF2-40B4-BE49-F238E27FC236}">
                <a16:creationId xmlns:a16="http://schemas.microsoft.com/office/drawing/2014/main" id="{1FAF3E16-CD3E-5082-FC8D-B234F67F5CB4}"/>
              </a:ext>
            </a:extLst>
          </p:cNvPr>
          <p:cNvSpPr txBox="1"/>
          <p:nvPr/>
        </p:nvSpPr>
        <p:spPr>
          <a:xfrm>
            <a:off x="1047750" y="5321290"/>
            <a:ext cx="445941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Each exam is organized into a course with both practice tests and supplemental materials</a:t>
            </a:r>
          </a:p>
        </p:txBody>
      </p:sp>
      <p:sp>
        <p:nvSpPr>
          <p:cNvPr id="26" name="TextBox 25">
            <a:extLst>
              <a:ext uri="{FF2B5EF4-FFF2-40B4-BE49-F238E27FC236}">
                <a16:creationId xmlns:a16="http://schemas.microsoft.com/office/drawing/2014/main" id="{CC33D489-5522-80BC-D021-42370A63A413}"/>
              </a:ext>
            </a:extLst>
          </p:cNvPr>
          <p:cNvSpPr txBox="1"/>
          <p:nvPr/>
        </p:nvSpPr>
        <p:spPr>
          <a:xfrm>
            <a:off x="6684837" y="5307985"/>
            <a:ext cx="454265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The test themselves include sections on the left and the time elapsed in the top right corner</a:t>
            </a:r>
          </a:p>
        </p:txBody>
      </p:sp>
    </p:spTree>
    <p:extLst>
      <p:ext uri="{BB962C8B-B14F-4D97-AF65-F5344CB8AC3E}">
        <p14:creationId xmlns:p14="http://schemas.microsoft.com/office/powerpoint/2010/main" val="172201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 screen&#10;&#10;Description automatically generated">
            <a:extLst>
              <a:ext uri="{FF2B5EF4-FFF2-40B4-BE49-F238E27FC236}">
                <a16:creationId xmlns:a16="http://schemas.microsoft.com/office/drawing/2014/main" id="{0BD6B5EA-49C9-136E-EB38-22DFEF4A5AF1}"/>
              </a:ext>
            </a:extLst>
          </p:cNvPr>
          <p:cNvPicPr>
            <a:picLocks noChangeAspect="1"/>
          </p:cNvPicPr>
          <p:nvPr/>
        </p:nvPicPr>
        <p:blipFill rotWithShape="1">
          <a:blip r:embed="rId3">
            <a:extLst>
              <a:ext uri="{28A0092B-C50C-407E-A947-70E740481C1C}">
                <a14:useLocalDpi xmlns:a14="http://schemas.microsoft.com/office/drawing/2010/main" val="0"/>
              </a:ext>
            </a:extLst>
          </a:blip>
          <a:srcRect b="1842"/>
          <a:stretch/>
        </p:blipFill>
        <p:spPr>
          <a:xfrm>
            <a:off x="5928889" y="1155520"/>
            <a:ext cx="5944310" cy="4755207"/>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41074" cy="940526"/>
          </a:xfrm>
          <a:prstGeom prst="roundRect">
            <a:avLst/>
          </a:prstGeom>
          <a:solidFill>
            <a:srgbClr val="009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EXAM PREP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Full eBooks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Downloadable full-text eBooks allow users to take learning with them offline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eBooks keep the original look and design</a:t>
              </a:r>
            </a:p>
          </p:txBody>
        </p:sp>
      </p:grpSp>
    </p:spTree>
    <p:extLst>
      <p:ext uri="{BB962C8B-B14F-4D97-AF65-F5344CB8AC3E}">
        <p14:creationId xmlns:p14="http://schemas.microsoft.com/office/powerpoint/2010/main" val="97297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omputer&#10;&#10;Description automatically generated">
            <a:extLst>
              <a:ext uri="{FF2B5EF4-FFF2-40B4-BE49-F238E27FC236}">
                <a16:creationId xmlns:a16="http://schemas.microsoft.com/office/drawing/2014/main" id="{56350DFF-4BB4-88DE-84FE-0C97F6C74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578" y="1168456"/>
            <a:ext cx="5944309" cy="4777669"/>
          </a:xfrm>
          <a:prstGeom prst="rect">
            <a:avLst/>
          </a:prstGeom>
          <a:ln w="12700">
            <a:solidFill>
              <a:schemeClr val="bg2">
                <a:lumMod val="75000"/>
              </a:schemeClr>
            </a:solidFill>
          </a:ln>
        </p:spPr>
      </p:pic>
      <p:pic>
        <p:nvPicPr>
          <p:cNvPr id="11" name="Picture 10" descr="A screenshot of a computer&#10;&#10;Description automatically generated">
            <a:extLst>
              <a:ext uri="{FF2B5EF4-FFF2-40B4-BE49-F238E27FC236}">
                <a16:creationId xmlns:a16="http://schemas.microsoft.com/office/drawing/2014/main" id="{CCFF71D0-AC1D-0809-2397-E093ECD69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041" y="1133057"/>
            <a:ext cx="5944309" cy="4777669"/>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41074" cy="940526"/>
          </a:xfrm>
          <a:prstGeom prst="roundRect">
            <a:avLst/>
          </a:prstGeom>
          <a:solidFill>
            <a:srgbClr val="009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EXAM PREP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Full eBooks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Downloadable full-text eBooks allow users to take learning with them offline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eBooks keep the original look and design</a:t>
              </a:r>
            </a:p>
          </p:txBody>
        </p:sp>
      </p:grpSp>
      <p:grpSp>
        <p:nvGrpSpPr>
          <p:cNvPr id="6" name="Group 5">
            <a:extLst>
              <a:ext uri="{FF2B5EF4-FFF2-40B4-BE49-F238E27FC236}">
                <a16:creationId xmlns:a16="http://schemas.microsoft.com/office/drawing/2014/main" id="{C49A6579-72D3-BC58-45A8-CAE145B64F18}"/>
              </a:ext>
            </a:extLst>
          </p:cNvPr>
          <p:cNvGrpSpPr/>
          <p:nvPr/>
        </p:nvGrpSpPr>
        <p:grpSpPr>
          <a:xfrm>
            <a:off x="202910" y="2630402"/>
            <a:ext cx="5236236" cy="1116139"/>
            <a:chOff x="6972300" y="988423"/>
            <a:chExt cx="4733925" cy="1116139"/>
          </a:xfrm>
        </p:grpSpPr>
        <p:sp>
          <p:nvSpPr>
            <p:cNvPr id="7" name="TextBox 6">
              <a:extLst>
                <a:ext uri="{FF2B5EF4-FFF2-40B4-BE49-F238E27FC236}">
                  <a16:creationId xmlns:a16="http://schemas.microsoft.com/office/drawing/2014/main" id="{13462C96-862A-7EBB-5140-ED541D638E4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Flash Cards</a:t>
              </a:r>
            </a:p>
          </p:txBody>
        </p:sp>
        <p:cxnSp>
          <p:nvCxnSpPr>
            <p:cNvPr id="9" name="Straight Connector 8">
              <a:extLst>
                <a:ext uri="{FF2B5EF4-FFF2-40B4-BE49-F238E27FC236}">
                  <a16:creationId xmlns:a16="http://schemas.microsoft.com/office/drawing/2014/main" id="{E6625D90-FA3D-7BE8-14C4-922316BBA69F}"/>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5A7BCB-E102-10F0-219E-53239C71001A}"/>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Simple interactive flashcards support language development</a:t>
              </a:r>
            </a:p>
          </p:txBody>
        </p:sp>
      </p:grpSp>
    </p:spTree>
    <p:extLst>
      <p:ext uri="{BB962C8B-B14F-4D97-AF65-F5344CB8AC3E}">
        <p14:creationId xmlns:p14="http://schemas.microsoft.com/office/powerpoint/2010/main" val="237555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41074" cy="940526"/>
          </a:xfrm>
          <a:prstGeom prst="roundRect">
            <a:avLst/>
          </a:prstGeom>
          <a:solidFill>
            <a:srgbClr val="009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EXAM PREP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Full eBooks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Downloadable full-text eBooks allow users to take learning with them offline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eBooks keep the original look and design</a:t>
              </a:r>
            </a:p>
          </p:txBody>
        </p:sp>
      </p:grpSp>
      <p:grpSp>
        <p:nvGrpSpPr>
          <p:cNvPr id="6" name="Group 5">
            <a:extLst>
              <a:ext uri="{FF2B5EF4-FFF2-40B4-BE49-F238E27FC236}">
                <a16:creationId xmlns:a16="http://schemas.microsoft.com/office/drawing/2014/main" id="{C49A6579-72D3-BC58-45A8-CAE145B64F18}"/>
              </a:ext>
            </a:extLst>
          </p:cNvPr>
          <p:cNvGrpSpPr/>
          <p:nvPr/>
        </p:nvGrpSpPr>
        <p:grpSpPr>
          <a:xfrm>
            <a:off x="202910" y="2630402"/>
            <a:ext cx="5236236" cy="1116139"/>
            <a:chOff x="6972300" y="988423"/>
            <a:chExt cx="4733925" cy="1116139"/>
          </a:xfrm>
        </p:grpSpPr>
        <p:sp>
          <p:nvSpPr>
            <p:cNvPr id="7" name="TextBox 6">
              <a:extLst>
                <a:ext uri="{FF2B5EF4-FFF2-40B4-BE49-F238E27FC236}">
                  <a16:creationId xmlns:a16="http://schemas.microsoft.com/office/drawing/2014/main" id="{13462C96-862A-7EBB-5140-ED541D638E4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Flash Cards</a:t>
              </a:r>
            </a:p>
          </p:txBody>
        </p:sp>
        <p:cxnSp>
          <p:nvCxnSpPr>
            <p:cNvPr id="9" name="Straight Connector 8">
              <a:extLst>
                <a:ext uri="{FF2B5EF4-FFF2-40B4-BE49-F238E27FC236}">
                  <a16:creationId xmlns:a16="http://schemas.microsoft.com/office/drawing/2014/main" id="{E6625D90-FA3D-7BE8-14C4-922316BBA69F}"/>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5A7BCB-E102-10F0-219E-53239C71001A}"/>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Simple interactive flashcards support language development</a:t>
              </a:r>
            </a:p>
          </p:txBody>
        </p:sp>
      </p:grpSp>
      <p:grpSp>
        <p:nvGrpSpPr>
          <p:cNvPr id="3" name="Group 2">
            <a:extLst>
              <a:ext uri="{FF2B5EF4-FFF2-40B4-BE49-F238E27FC236}">
                <a16:creationId xmlns:a16="http://schemas.microsoft.com/office/drawing/2014/main" id="{3D21CCD7-85E2-28C3-65EB-BC7CB6DA8A3E}"/>
              </a:ext>
            </a:extLst>
          </p:cNvPr>
          <p:cNvGrpSpPr/>
          <p:nvPr/>
        </p:nvGrpSpPr>
        <p:grpSpPr>
          <a:xfrm>
            <a:off x="202910" y="3780325"/>
            <a:ext cx="5236236" cy="1116139"/>
            <a:chOff x="6972300" y="988423"/>
            <a:chExt cx="4733925" cy="1116139"/>
          </a:xfrm>
        </p:grpSpPr>
        <p:sp>
          <p:nvSpPr>
            <p:cNvPr id="14" name="TextBox 13">
              <a:extLst>
                <a:ext uri="{FF2B5EF4-FFF2-40B4-BE49-F238E27FC236}">
                  <a16:creationId xmlns:a16="http://schemas.microsoft.com/office/drawing/2014/main" id="{6A766609-2121-E688-9524-9B450C545777}"/>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Supplemental Articles</a:t>
              </a:r>
            </a:p>
          </p:txBody>
        </p:sp>
        <p:cxnSp>
          <p:nvCxnSpPr>
            <p:cNvPr id="15" name="Straight Connector 14">
              <a:extLst>
                <a:ext uri="{FF2B5EF4-FFF2-40B4-BE49-F238E27FC236}">
                  <a16:creationId xmlns:a16="http://schemas.microsoft.com/office/drawing/2014/main" id="{D052514D-1D77-0BC4-6D66-2CF16E14C12F}"/>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C675CEC-8E8F-6071-0FBC-5BDCD66EF4F6}"/>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Tips and strategies for test taking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Basic test information</a:t>
              </a:r>
            </a:p>
          </p:txBody>
        </p:sp>
      </p:grpSp>
      <p:grpSp>
        <p:nvGrpSpPr>
          <p:cNvPr id="19" name="Group 18">
            <a:extLst>
              <a:ext uri="{FF2B5EF4-FFF2-40B4-BE49-F238E27FC236}">
                <a16:creationId xmlns:a16="http://schemas.microsoft.com/office/drawing/2014/main" id="{7E272A7F-7DC4-ED00-5684-46DBAB260DA5}"/>
              </a:ext>
            </a:extLst>
          </p:cNvPr>
          <p:cNvGrpSpPr/>
          <p:nvPr/>
        </p:nvGrpSpPr>
        <p:grpSpPr>
          <a:xfrm>
            <a:off x="5918040" y="1148457"/>
            <a:ext cx="5934173" cy="4754023"/>
            <a:chOff x="5918040" y="1148457"/>
            <a:chExt cx="5934173" cy="4754023"/>
          </a:xfrm>
        </p:grpSpPr>
        <p:pic>
          <p:nvPicPr>
            <p:cNvPr id="11" name="Picture 10" descr="A screenshot of a web page&#10;&#10;Description automatically generated">
              <a:extLst>
                <a:ext uri="{FF2B5EF4-FFF2-40B4-BE49-F238E27FC236}">
                  <a16:creationId xmlns:a16="http://schemas.microsoft.com/office/drawing/2014/main" id="{9EE5F93E-8CB9-5E71-4CE4-6669C3DD303C}"/>
                </a:ext>
              </a:extLst>
            </p:cNvPr>
            <p:cNvPicPr>
              <a:picLocks noChangeAspect="1"/>
            </p:cNvPicPr>
            <p:nvPr/>
          </p:nvPicPr>
          <p:blipFill rotWithShape="1">
            <a:blip r:embed="rId3">
              <a:extLst>
                <a:ext uri="{28A0092B-C50C-407E-A947-70E740481C1C}">
                  <a14:useLocalDpi xmlns:a14="http://schemas.microsoft.com/office/drawing/2010/main" val="0"/>
                </a:ext>
              </a:extLst>
            </a:blip>
            <a:srcRect b="1811"/>
            <a:stretch/>
          </p:blipFill>
          <p:spPr>
            <a:xfrm>
              <a:off x="5918040" y="1148457"/>
              <a:ext cx="5934173" cy="4754023"/>
            </a:xfrm>
            <a:prstGeom prst="rect">
              <a:avLst/>
            </a:prstGeom>
            <a:ln w="12700">
              <a:solidFill>
                <a:schemeClr val="bg2">
                  <a:lumMod val="75000"/>
                </a:schemeClr>
              </a:solidFill>
            </a:ln>
          </p:spPr>
        </p:pic>
        <p:pic>
          <p:nvPicPr>
            <p:cNvPr id="18" name="Picture 17">
              <a:extLst>
                <a:ext uri="{FF2B5EF4-FFF2-40B4-BE49-F238E27FC236}">
                  <a16:creationId xmlns:a16="http://schemas.microsoft.com/office/drawing/2014/main" id="{78600CC2-97DE-8975-7181-B4BA75BDB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040" y="1368511"/>
              <a:ext cx="5934173" cy="306459"/>
            </a:xfrm>
            <a:prstGeom prst="rect">
              <a:avLst/>
            </a:prstGeom>
          </p:spPr>
        </p:pic>
      </p:grpSp>
    </p:spTree>
    <p:extLst>
      <p:ext uri="{BB962C8B-B14F-4D97-AF65-F5344CB8AC3E}">
        <p14:creationId xmlns:p14="http://schemas.microsoft.com/office/powerpoint/2010/main" val="419766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omputer&#10;&#10;Description automatically generated">
            <a:extLst>
              <a:ext uri="{FF2B5EF4-FFF2-40B4-BE49-F238E27FC236}">
                <a16:creationId xmlns:a16="http://schemas.microsoft.com/office/drawing/2014/main" id="{413CBC9C-B523-125D-CEE6-79C5900A8842}"/>
              </a:ext>
            </a:extLst>
          </p:cNvPr>
          <p:cNvPicPr>
            <a:picLocks noChangeAspect="1"/>
          </p:cNvPicPr>
          <p:nvPr/>
        </p:nvPicPr>
        <p:blipFill rotWithShape="1">
          <a:blip r:embed="rId3">
            <a:extLst>
              <a:ext uri="{28A0092B-C50C-407E-A947-70E740481C1C}">
                <a14:useLocalDpi xmlns:a14="http://schemas.microsoft.com/office/drawing/2010/main" val="0"/>
              </a:ext>
            </a:extLst>
          </a:blip>
          <a:srcRect b="1418"/>
          <a:stretch/>
        </p:blipFill>
        <p:spPr>
          <a:xfrm>
            <a:off x="5918040" y="1157176"/>
            <a:ext cx="5934173" cy="4745304"/>
          </a:xfrm>
          <a:prstGeom prst="rect">
            <a:avLst/>
          </a:prstGeom>
          <a:ln w="12700">
            <a:solidFill>
              <a:schemeClr val="bg2">
                <a:lumMod val="75000"/>
              </a:schemeClr>
            </a:solidFill>
          </a:ln>
        </p:spPr>
      </p:pic>
      <p:sp>
        <p:nvSpPr>
          <p:cNvPr id="2" name="Rectangle: Rounded Corners 1">
            <a:extLst>
              <a:ext uri="{FF2B5EF4-FFF2-40B4-BE49-F238E27FC236}">
                <a16:creationId xmlns:a16="http://schemas.microsoft.com/office/drawing/2014/main" id="{BD0484EE-AE4B-7038-9BAD-42E3A2C9C4F2}"/>
              </a:ext>
            </a:extLst>
          </p:cNvPr>
          <p:cNvSpPr/>
          <p:nvPr/>
        </p:nvSpPr>
        <p:spPr>
          <a:xfrm>
            <a:off x="-174172" y="-104502"/>
            <a:ext cx="4241074" cy="940526"/>
          </a:xfrm>
          <a:prstGeom prst="roundRect">
            <a:avLst/>
          </a:prstGeom>
          <a:solidFill>
            <a:srgbClr val="009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0" y="47473"/>
            <a:ext cx="3987219" cy="694944"/>
          </a:xfrm>
        </p:spPr>
        <p:txBody>
          <a:bodyPr>
            <a:normAutofit/>
          </a:bodyPr>
          <a:lstStyle/>
          <a:p>
            <a:r>
              <a:rPr lang="en-US" sz="2800" dirty="0">
                <a:solidFill>
                  <a:schemeClr val="bg1"/>
                </a:solidFill>
              </a:rPr>
              <a:t>EXAM PREP FEATURES</a:t>
            </a:r>
          </a:p>
        </p:txBody>
      </p:sp>
      <p:grpSp>
        <p:nvGrpSpPr>
          <p:cNvPr id="5" name="Group 4">
            <a:extLst>
              <a:ext uri="{FF2B5EF4-FFF2-40B4-BE49-F238E27FC236}">
                <a16:creationId xmlns:a16="http://schemas.microsoft.com/office/drawing/2014/main" id="{447DE3CA-A347-BEE0-A9C0-2A16B529924A}"/>
              </a:ext>
            </a:extLst>
          </p:cNvPr>
          <p:cNvGrpSpPr/>
          <p:nvPr/>
        </p:nvGrpSpPr>
        <p:grpSpPr>
          <a:xfrm>
            <a:off x="202910" y="1168456"/>
            <a:ext cx="5236236" cy="1393138"/>
            <a:chOff x="6972300" y="988423"/>
            <a:chExt cx="4733925" cy="1393138"/>
          </a:xfrm>
        </p:grpSpPr>
        <p:sp>
          <p:nvSpPr>
            <p:cNvPr id="8" name="TextBox 7">
              <a:extLst>
                <a:ext uri="{FF2B5EF4-FFF2-40B4-BE49-F238E27FC236}">
                  <a16:creationId xmlns:a16="http://schemas.microsoft.com/office/drawing/2014/main" id="{166198CD-5AA6-550F-4E84-55CDAB97899A}"/>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Full eBooks</a:t>
              </a:r>
            </a:p>
          </p:txBody>
        </p:sp>
        <p:cxnSp>
          <p:nvCxnSpPr>
            <p:cNvPr id="12" name="Straight Connector 11">
              <a:extLst>
                <a:ext uri="{FF2B5EF4-FFF2-40B4-BE49-F238E27FC236}">
                  <a16:creationId xmlns:a16="http://schemas.microsoft.com/office/drawing/2014/main" id="{FEAA3A02-D979-47AF-E74E-B9CCEDF33A14}"/>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CD1CC4-1E98-6838-36BE-296E203F2E3F}"/>
                </a:ext>
              </a:extLst>
            </p:cNvPr>
            <p:cNvSpPr txBox="1"/>
            <p:nvPr/>
          </p:nvSpPr>
          <p:spPr>
            <a:xfrm>
              <a:off x="7077074" y="1458231"/>
              <a:ext cx="450532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Downloadable full-text eBooks allow users to take learning with them offline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eBooks keep the original look and design</a:t>
              </a:r>
            </a:p>
          </p:txBody>
        </p:sp>
      </p:grpSp>
      <p:grpSp>
        <p:nvGrpSpPr>
          <p:cNvPr id="6" name="Group 5">
            <a:extLst>
              <a:ext uri="{FF2B5EF4-FFF2-40B4-BE49-F238E27FC236}">
                <a16:creationId xmlns:a16="http://schemas.microsoft.com/office/drawing/2014/main" id="{C49A6579-72D3-BC58-45A8-CAE145B64F18}"/>
              </a:ext>
            </a:extLst>
          </p:cNvPr>
          <p:cNvGrpSpPr/>
          <p:nvPr/>
        </p:nvGrpSpPr>
        <p:grpSpPr>
          <a:xfrm>
            <a:off x="202910" y="2630402"/>
            <a:ext cx="5236236" cy="1116139"/>
            <a:chOff x="6972300" y="988423"/>
            <a:chExt cx="4733925" cy="1116139"/>
          </a:xfrm>
        </p:grpSpPr>
        <p:sp>
          <p:nvSpPr>
            <p:cNvPr id="7" name="TextBox 6">
              <a:extLst>
                <a:ext uri="{FF2B5EF4-FFF2-40B4-BE49-F238E27FC236}">
                  <a16:creationId xmlns:a16="http://schemas.microsoft.com/office/drawing/2014/main" id="{13462C96-862A-7EBB-5140-ED541D638E41}"/>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Flash Cards</a:t>
              </a:r>
            </a:p>
          </p:txBody>
        </p:sp>
        <p:cxnSp>
          <p:nvCxnSpPr>
            <p:cNvPr id="9" name="Straight Connector 8">
              <a:extLst>
                <a:ext uri="{FF2B5EF4-FFF2-40B4-BE49-F238E27FC236}">
                  <a16:creationId xmlns:a16="http://schemas.microsoft.com/office/drawing/2014/main" id="{E6625D90-FA3D-7BE8-14C4-922316BBA69F}"/>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5A7BCB-E102-10F0-219E-53239C71001A}"/>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Simple interactive flashcards support language development</a:t>
              </a:r>
            </a:p>
          </p:txBody>
        </p:sp>
      </p:grpSp>
      <p:grpSp>
        <p:nvGrpSpPr>
          <p:cNvPr id="3" name="Group 2">
            <a:extLst>
              <a:ext uri="{FF2B5EF4-FFF2-40B4-BE49-F238E27FC236}">
                <a16:creationId xmlns:a16="http://schemas.microsoft.com/office/drawing/2014/main" id="{3D21CCD7-85E2-28C3-65EB-BC7CB6DA8A3E}"/>
              </a:ext>
            </a:extLst>
          </p:cNvPr>
          <p:cNvGrpSpPr/>
          <p:nvPr/>
        </p:nvGrpSpPr>
        <p:grpSpPr>
          <a:xfrm>
            <a:off x="202910" y="3780325"/>
            <a:ext cx="5236236" cy="1116139"/>
            <a:chOff x="6972300" y="988423"/>
            <a:chExt cx="4733925" cy="1116139"/>
          </a:xfrm>
        </p:grpSpPr>
        <p:sp>
          <p:nvSpPr>
            <p:cNvPr id="14" name="TextBox 13">
              <a:extLst>
                <a:ext uri="{FF2B5EF4-FFF2-40B4-BE49-F238E27FC236}">
                  <a16:creationId xmlns:a16="http://schemas.microsoft.com/office/drawing/2014/main" id="{6A766609-2121-E688-9524-9B450C545777}"/>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Supplemental Articles</a:t>
              </a:r>
            </a:p>
          </p:txBody>
        </p:sp>
        <p:cxnSp>
          <p:nvCxnSpPr>
            <p:cNvPr id="15" name="Straight Connector 14">
              <a:extLst>
                <a:ext uri="{FF2B5EF4-FFF2-40B4-BE49-F238E27FC236}">
                  <a16:creationId xmlns:a16="http://schemas.microsoft.com/office/drawing/2014/main" id="{D052514D-1D77-0BC4-6D66-2CF16E14C12F}"/>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C675CEC-8E8F-6071-0FBC-5BDCD66EF4F6}"/>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Tips and strategies for test taking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Basic test information</a:t>
              </a:r>
            </a:p>
          </p:txBody>
        </p:sp>
      </p:grpSp>
      <p:grpSp>
        <p:nvGrpSpPr>
          <p:cNvPr id="19" name="Group 18">
            <a:extLst>
              <a:ext uri="{FF2B5EF4-FFF2-40B4-BE49-F238E27FC236}">
                <a16:creationId xmlns:a16="http://schemas.microsoft.com/office/drawing/2014/main" id="{D0748BFC-184A-EA34-4B2C-0F71BE8CB66A}"/>
              </a:ext>
            </a:extLst>
          </p:cNvPr>
          <p:cNvGrpSpPr/>
          <p:nvPr/>
        </p:nvGrpSpPr>
        <p:grpSpPr>
          <a:xfrm>
            <a:off x="192373" y="4955034"/>
            <a:ext cx="5236236" cy="1116139"/>
            <a:chOff x="6972300" y="988423"/>
            <a:chExt cx="4733925" cy="1116139"/>
          </a:xfrm>
        </p:grpSpPr>
        <p:sp>
          <p:nvSpPr>
            <p:cNvPr id="20" name="TextBox 19">
              <a:extLst>
                <a:ext uri="{FF2B5EF4-FFF2-40B4-BE49-F238E27FC236}">
                  <a16:creationId xmlns:a16="http://schemas.microsoft.com/office/drawing/2014/main" id="{9BC260D4-35A0-FD6C-3981-E6315F4447E2}"/>
                </a:ext>
              </a:extLst>
            </p:cNvPr>
            <p:cNvSpPr txBox="1"/>
            <p:nvPr/>
          </p:nvSpPr>
          <p:spPr>
            <a:xfrm>
              <a:off x="6972300" y="988423"/>
              <a:ext cx="47339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Links to Test Websites</a:t>
              </a:r>
            </a:p>
          </p:txBody>
        </p:sp>
        <p:cxnSp>
          <p:nvCxnSpPr>
            <p:cNvPr id="21" name="Straight Connector 20">
              <a:extLst>
                <a:ext uri="{FF2B5EF4-FFF2-40B4-BE49-F238E27FC236}">
                  <a16:creationId xmlns:a16="http://schemas.microsoft.com/office/drawing/2014/main" id="{C522A0B4-6EFC-5564-245C-50AF5C556168}"/>
                </a:ext>
              </a:extLst>
            </p:cNvPr>
            <p:cNvCxnSpPr/>
            <p:nvPr/>
          </p:nvCxnSpPr>
          <p:spPr>
            <a:xfrm>
              <a:off x="7077074" y="1384213"/>
              <a:ext cx="4505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9AF7E8C-7B46-7CAD-85BE-1522435A4D83}"/>
                </a:ext>
              </a:extLst>
            </p:cNvPr>
            <p:cNvSpPr txBox="1"/>
            <p:nvPr/>
          </p:nvSpPr>
          <p:spPr>
            <a:xfrm>
              <a:off x="7077074" y="1458231"/>
              <a:ext cx="450532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Simple access to additional information including testing time and date options</a:t>
              </a:r>
            </a:p>
          </p:txBody>
        </p:sp>
      </p:grpSp>
    </p:spTree>
    <p:extLst>
      <p:ext uri="{BB962C8B-B14F-4D97-AF65-F5344CB8AC3E}">
        <p14:creationId xmlns:p14="http://schemas.microsoft.com/office/powerpoint/2010/main" val="990884334"/>
      </p:ext>
    </p:extLst>
  </p:cSld>
  <p:clrMapOvr>
    <a:masterClrMapping/>
  </p:clrMapOvr>
</p:sld>
</file>

<file path=ppt/theme/theme1.xml><?xml version="1.0" encoding="utf-8"?>
<a:theme xmlns:a="http://schemas.openxmlformats.org/drawingml/2006/main" name="2_Office Theme">
  <a:themeElements>
    <a:clrScheme name="Custom 1">
      <a:dk1>
        <a:srgbClr val="000000"/>
      </a:dk1>
      <a:lt1>
        <a:srgbClr val="FFFFFF"/>
      </a:lt1>
      <a:dk2>
        <a:srgbClr val="003865"/>
      </a:dk2>
      <a:lt2>
        <a:srgbClr val="E7E6E6"/>
      </a:lt2>
      <a:accent1>
        <a:srgbClr val="004978"/>
      </a:accent1>
      <a:accent2>
        <a:srgbClr val="006198"/>
      </a:accent2>
      <a:accent3>
        <a:srgbClr val="0085CA"/>
      </a:accent3>
      <a:accent4>
        <a:srgbClr val="71C5E8"/>
      </a:accent4>
      <a:accent5>
        <a:srgbClr val="F2A902"/>
      </a:accent5>
      <a:accent6>
        <a:srgbClr val="DC4405"/>
      </a:accent6>
      <a:hlink>
        <a:srgbClr val="00A9E0"/>
      </a:hlink>
      <a:folHlink>
        <a:srgbClr val="003865"/>
      </a:folHlink>
    </a:clrScheme>
    <a:fontScheme name="Custom 1">
      <a:majorFont>
        <a:latin typeface="Open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EC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e_Brand_PPT_6_21_2018_Rd3.pptx" id="{23E5ADC5-2FAF-4CEA-A8AF-097EC8D94AD9}" vid="{657AF0CA-7D2E-42E2-81CA-9BAEE847F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TotalTime>
  <Words>1751</Words>
  <Application>Microsoft Office PowerPoint</Application>
  <PresentationFormat>Widescreen</PresentationFormat>
  <Paragraphs>181</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DIN-Medium</vt:lpstr>
      <vt:lpstr>Open Sans</vt:lpstr>
      <vt:lpstr>2_Office Theme</vt:lpstr>
      <vt:lpstr>Gale Presents:  Peterson’s Test Prep</vt:lpstr>
      <vt:lpstr>PowerPoint Presentation</vt:lpstr>
      <vt:lpstr>EXAM PREP</vt:lpstr>
      <vt:lpstr>EXAM PREP FEATURES</vt:lpstr>
      <vt:lpstr>PRACTICE TESTS</vt:lpstr>
      <vt:lpstr>EXAM PREP FEATURES</vt:lpstr>
      <vt:lpstr>EXAM PREP FEATURES</vt:lpstr>
      <vt:lpstr>EXAM PREP FEATURES</vt:lpstr>
      <vt:lpstr>EXAM PREP FEATURES</vt:lpstr>
      <vt:lpstr>VOCATIONAL TEST PREP</vt:lpstr>
      <vt:lpstr>VOCATIONAL TEST PREP</vt:lpstr>
      <vt:lpstr>SCHOOL AND SCHOLARSHIP SEARCH</vt:lpstr>
      <vt:lpstr>SCHOOL AND SCHOLARSHIP FEATURES</vt:lpstr>
      <vt:lpstr>SCHOOL AND SCHOLARSHIP FEATURES</vt:lpstr>
      <vt:lpstr>SCHOOL AND SCHOLARSHIP FEATURES</vt:lpstr>
      <vt:lpstr>CAREER TOOLS</vt:lpstr>
      <vt:lpstr>CAREER TOOL FEATURES</vt:lpstr>
      <vt:lpstr>CAREER TOOLS</vt:lpstr>
      <vt:lpstr>CAREER TOOLS</vt:lpstr>
      <vt:lpstr>CAREER TOOLS</vt:lpstr>
      <vt:lpstr>CAREER TOOLS</vt:lpstr>
      <vt:lpstr>CAREER TOOLS</vt:lpstr>
      <vt:lpstr>CAREER TOOLS</vt:lpstr>
      <vt:lpstr>PowerPoint Presentation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Gale Presents:  Peterson’s Test Prep</dc:title>
  <dc:creator>Winters, Amber</dc:creator>
  <cp:lastModifiedBy>Winters, Amber</cp:lastModifiedBy>
  <cp:revision>1</cp:revision>
  <dcterms:created xsi:type="dcterms:W3CDTF">2024-02-09T14:13:39Z</dcterms:created>
  <dcterms:modified xsi:type="dcterms:W3CDTF">2024-02-13T16:49:16Z</dcterms:modified>
</cp:coreProperties>
</file>